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8"/>
  </p:notesMasterIdLst>
  <p:handoutMasterIdLst>
    <p:handoutMasterId r:id="rId69"/>
  </p:handoutMasterIdLst>
  <p:sldIdLst>
    <p:sldId id="256" r:id="rId2"/>
    <p:sldId id="721" r:id="rId3"/>
    <p:sldId id="681" r:id="rId4"/>
    <p:sldId id="718" r:id="rId5"/>
    <p:sldId id="730" r:id="rId6"/>
    <p:sldId id="731" r:id="rId7"/>
    <p:sldId id="732" r:id="rId8"/>
    <p:sldId id="727" r:id="rId9"/>
    <p:sldId id="733" r:id="rId10"/>
    <p:sldId id="734" r:id="rId11"/>
    <p:sldId id="735" r:id="rId12"/>
    <p:sldId id="728" r:id="rId13"/>
    <p:sldId id="736" r:id="rId14"/>
    <p:sldId id="737" r:id="rId15"/>
    <p:sldId id="739" r:id="rId16"/>
    <p:sldId id="740" r:id="rId17"/>
    <p:sldId id="741" r:id="rId18"/>
    <p:sldId id="742" r:id="rId19"/>
    <p:sldId id="743" r:id="rId20"/>
    <p:sldId id="744" r:id="rId21"/>
    <p:sldId id="745" r:id="rId22"/>
    <p:sldId id="729" r:id="rId23"/>
    <p:sldId id="746" r:id="rId24"/>
    <p:sldId id="747" r:id="rId25"/>
    <p:sldId id="748" r:id="rId26"/>
    <p:sldId id="749" r:id="rId27"/>
    <p:sldId id="750" r:id="rId28"/>
    <p:sldId id="751" r:id="rId29"/>
    <p:sldId id="752" r:id="rId30"/>
    <p:sldId id="753" r:id="rId31"/>
    <p:sldId id="785" r:id="rId32"/>
    <p:sldId id="754" r:id="rId33"/>
    <p:sldId id="755" r:id="rId34"/>
    <p:sldId id="756" r:id="rId35"/>
    <p:sldId id="757" r:id="rId36"/>
    <p:sldId id="758" r:id="rId37"/>
    <p:sldId id="759" r:id="rId38"/>
    <p:sldId id="725" r:id="rId39"/>
    <p:sldId id="760" r:id="rId40"/>
    <p:sldId id="761" r:id="rId41"/>
    <p:sldId id="762" r:id="rId42"/>
    <p:sldId id="763" r:id="rId43"/>
    <p:sldId id="764" r:id="rId44"/>
    <p:sldId id="765" r:id="rId45"/>
    <p:sldId id="766" r:id="rId46"/>
    <p:sldId id="767" r:id="rId47"/>
    <p:sldId id="768" r:id="rId48"/>
    <p:sldId id="769" r:id="rId49"/>
    <p:sldId id="723" r:id="rId50"/>
    <p:sldId id="724" r:id="rId51"/>
    <p:sldId id="770" r:id="rId52"/>
    <p:sldId id="771" r:id="rId53"/>
    <p:sldId id="772" r:id="rId54"/>
    <p:sldId id="773" r:id="rId55"/>
    <p:sldId id="774" r:id="rId56"/>
    <p:sldId id="775" r:id="rId57"/>
    <p:sldId id="786" r:id="rId58"/>
    <p:sldId id="777" r:id="rId59"/>
    <p:sldId id="778" r:id="rId60"/>
    <p:sldId id="779" r:id="rId61"/>
    <p:sldId id="780" r:id="rId62"/>
    <p:sldId id="781" r:id="rId63"/>
    <p:sldId id="782" r:id="rId64"/>
    <p:sldId id="783" r:id="rId65"/>
    <p:sldId id="784" r:id="rId66"/>
    <p:sldId id="385" r:id="rId67"/>
  </p:sldIdLst>
  <p:sldSz cx="9144000" cy="6858000" type="screen4x3"/>
  <p:notesSz cx="6858000" cy="9144000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19">
          <p15:clr>
            <a:srgbClr val="A4A3A4"/>
          </p15:clr>
        </p15:guide>
        <p15:guide id="2" pos="15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이수희" initials="이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B99C3"/>
    <a:srgbClr val="F4AEA2"/>
    <a:srgbClr val="E46C0A"/>
    <a:srgbClr val="3C479D"/>
    <a:srgbClr val="008000"/>
    <a:srgbClr val="DFDFE1"/>
    <a:srgbClr val="7D5087"/>
    <a:srgbClr val="D5C0DA"/>
    <a:srgbClr val="F5B4A9"/>
    <a:srgbClr val="F7C0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8034E78-7F5D-4C2E-B375-FC64B27BC917}" styleName="어두운 스타일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밝은 스타일 2 - 강조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8D230F3-CF80-4859-8CE7-A43EE81993B5}" styleName="밝은 스타일 1 - 강조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210" autoAdjust="0"/>
    <p:restoredTop sz="94288" autoAdjust="0"/>
  </p:normalViewPr>
  <p:slideViewPr>
    <p:cSldViewPr>
      <p:cViewPr varScale="1">
        <p:scale>
          <a:sx n="101" d="100"/>
          <a:sy n="101" d="100"/>
        </p:scale>
        <p:origin x="2316" y="114"/>
      </p:cViewPr>
      <p:guideLst>
        <p:guide orient="horz" pos="119"/>
        <p:guide pos="15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2" d="100"/>
          <a:sy n="82" d="100"/>
        </p:scale>
        <p:origin x="3876" y="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commentAuthors" Target="commentAuthors.xml"/><Relationship Id="rId75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오세종" userId="730af7b6-ff05-47d1-891e-d0df27f30cd9" providerId="ADAL" clId="{B6E64475-77AE-4554-B484-FC6E0E66019C}"/>
    <pc:docChg chg="undo custSel modSld">
      <pc:chgData name="오세종" userId="730af7b6-ff05-47d1-891e-d0df27f30cd9" providerId="ADAL" clId="{B6E64475-77AE-4554-B484-FC6E0E66019C}" dt="2021-01-05T03:25:24.835" v="102" actId="14100"/>
      <pc:docMkLst>
        <pc:docMk/>
      </pc:docMkLst>
      <pc:sldChg chg="addSp delSp modSp mod">
        <pc:chgData name="오세종" userId="730af7b6-ff05-47d1-891e-d0df27f30cd9" providerId="ADAL" clId="{B6E64475-77AE-4554-B484-FC6E0E66019C}" dt="2020-12-26T06:48:00.098" v="8" actId="1076"/>
        <pc:sldMkLst>
          <pc:docMk/>
          <pc:sldMk cId="2857491873" sldId="661"/>
        </pc:sldMkLst>
        <pc:picChg chg="add del mod">
          <ac:chgData name="오세종" userId="730af7b6-ff05-47d1-891e-d0df27f30cd9" providerId="ADAL" clId="{B6E64475-77AE-4554-B484-FC6E0E66019C}" dt="2020-12-26T06:47:46.043" v="3" actId="478"/>
          <ac:picMkLst>
            <pc:docMk/>
            <pc:sldMk cId="2857491873" sldId="661"/>
            <ac:picMk id="5" creationId="{B912A67F-FA2B-4973-A4D0-06ACE2EDA5A1}"/>
          </ac:picMkLst>
        </pc:picChg>
        <pc:picChg chg="add mod">
          <ac:chgData name="오세종" userId="730af7b6-ff05-47d1-891e-d0df27f30cd9" providerId="ADAL" clId="{B6E64475-77AE-4554-B484-FC6E0E66019C}" dt="2020-12-26T06:48:00.098" v="8" actId="1076"/>
          <ac:picMkLst>
            <pc:docMk/>
            <pc:sldMk cId="2857491873" sldId="661"/>
            <ac:picMk id="7" creationId="{183A0DCD-F451-42B9-829C-6AC3B5321D7F}"/>
          </ac:picMkLst>
        </pc:picChg>
      </pc:sldChg>
      <pc:sldChg chg="addSp modSp mod">
        <pc:chgData name="오세종" userId="730af7b6-ff05-47d1-891e-d0df27f30cd9" providerId="ADAL" clId="{B6E64475-77AE-4554-B484-FC6E0E66019C}" dt="2020-12-26T06:49:34.217" v="11" actId="1076"/>
        <pc:sldMkLst>
          <pc:docMk/>
          <pc:sldMk cId="2697969272" sldId="662"/>
        </pc:sldMkLst>
        <pc:picChg chg="add mod">
          <ac:chgData name="오세종" userId="730af7b6-ff05-47d1-891e-d0df27f30cd9" providerId="ADAL" clId="{B6E64475-77AE-4554-B484-FC6E0E66019C}" dt="2020-12-26T06:49:34.217" v="11" actId="1076"/>
          <ac:picMkLst>
            <pc:docMk/>
            <pc:sldMk cId="2697969272" sldId="662"/>
            <ac:picMk id="5" creationId="{FF52E01A-C5ED-45AF-8817-1A3FC22D14C4}"/>
          </ac:picMkLst>
        </pc:picChg>
      </pc:sldChg>
      <pc:sldChg chg="addSp delSp modSp mod">
        <pc:chgData name="오세종" userId="730af7b6-ff05-47d1-891e-d0df27f30cd9" providerId="ADAL" clId="{B6E64475-77AE-4554-B484-FC6E0E66019C}" dt="2020-12-26T06:52:12.607" v="21" actId="1076"/>
        <pc:sldMkLst>
          <pc:docMk/>
          <pc:sldMk cId="459206067" sldId="665"/>
        </pc:sldMkLst>
        <pc:picChg chg="add del mod">
          <ac:chgData name="오세종" userId="730af7b6-ff05-47d1-891e-d0df27f30cd9" providerId="ADAL" clId="{B6E64475-77AE-4554-B484-FC6E0E66019C}" dt="2020-12-26T06:51:08.937" v="16" actId="478"/>
          <ac:picMkLst>
            <pc:docMk/>
            <pc:sldMk cId="459206067" sldId="665"/>
            <ac:picMk id="5" creationId="{33B9BB19-88F0-46AD-AA91-B31C22EE1CF2}"/>
          </ac:picMkLst>
        </pc:picChg>
        <pc:picChg chg="add mod">
          <ac:chgData name="오세종" userId="730af7b6-ff05-47d1-891e-d0df27f30cd9" providerId="ADAL" clId="{B6E64475-77AE-4554-B484-FC6E0E66019C}" dt="2020-12-26T06:52:12.607" v="21" actId="1076"/>
          <ac:picMkLst>
            <pc:docMk/>
            <pc:sldMk cId="459206067" sldId="665"/>
            <ac:picMk id="7" creationId="{C207A354-160C-4969-8C98-6F1AF2D5198B}"/>
          </ac:picMkLst>
        </pc:picChg>
      </pc:sldChg>
      <pc:sldChg chg="addSp modSp mod">
        <pc:chgData name="오세종" userId="730af7b6-ff05-47d1-891e-d0df27f30cd9" providerId="ADAL" clId="{B6E64475-77AE-4554-B484-FC6E0E66019C}" dt="2020-12-26T06:53:57.732" v="59" actId="404"/>
        <pc:sldMkLst>
          <pc:docMk/>
          <pc:sldMk cId="2678790044" sldId="666"/>
        </pc:sldMkLst>
        <pc:spChg chg="mod">
          <ac:chgData name="오세종" userId="730af7b6-ff05-47d1-891e-d0df27f30cd9" providerId="ADAL" clId="{B6E64475-77AE-4554-B484-FC6E0E66019C}" dt="2020-12-26T06:53:57.732" v="59" actId="404"/>
          <ac:spMkLst>
            <pc:docMk/>
            <pc:sldMk cId="2678790044" sldId="666"/>
            <ac:spMk id="4" creationId="{00000000-0000-0000-0000-000000000000}"/>
          </ac:spMkLst>
        </pc:spChg>
        <pc:spChg chg="add mod">
          <ac:chgData name="오세종" userId="730af7b6-ff05-47d1-891e-d0df27f30cd9" providerId="ADAL" clId="{B6E64475-77AE-4554-B484-FC6E0E66019C}" dt="2020-12-26T06:53:42.010" v="56" actId="1036"/>
          <ac:spMkLst>
            <pc:docMk/>
            <pc:sldMk cId="2678790044" sldId="666"/>
            <ac:spMk id="5" creationId="{11465F45-F25F-488C-84EB-2E0B4F4CB47D}"/>
          </ac:spMkLst>
        </pc:spChg>
      </pc:sldChg>
      <pc:sldChg chg="modSp mod">
        <pc:chgData name="오세종" userId="730af7b6-ff05-47d1-891e-d0df27f30cd9" providerId="ADAL" clId="{B6E64475-77AE-4554-B484-FC6E0E66019C}" dt="2020-12-26T07:16:04.164" v="66" actId="27636"/>
        <pc:sldMkLst>
          <pc:docMk/>
          <pc:sldMk cId="3190306390" sldId="687"/>
        </pc:sldMkLst>
        <pc:spChg chg="mod">
          <ac:chgData name="오세종" userId="730af7b6-ff05-47d1-891e-d0df27f30cd9" providerId="ADAL" clId="{B6E64475-77AE-4554-B484-FC6E0E66019C}" dt="2020-12-26T07:16:04.164" v="66" actId="27636"/>
          <ac:spMkLst>
            <pc:docMk/>
            <pc:sldMk cId="3190306390" sldId="687"/>
            <ac:spMk id="6" creationId="{107DC50D-7800-45A3-A72D-D8884FFBCB62}"/>
          </ac:spMkLst>
        </pc:spChg>
      </pc:sldChg>
      <pc:sldChg chg="modSp mod">
        <pc:chgData name="오세종" userId="730af7b6-ff05-47d1-891e-d0df27f30cd9" providerId="ADAL" clId="{B6E64475-77AE-4554-B484-FC6E0E66019C}" dt="2020-12-26T07:17:57.041" v="75"/>
        <pc:sldMkLst>
          <pc:docMk/>
          <pc:sldMk cId="1926184507" sldId="688"/>
        </pc:sldMkLst>
        <pc:spChg chg="mod">
          <ac:chgData name="오세종" userId="730af7b6-ff05-47d1-891e-d0df27f30cd9" providerId="ADAL" clId="{B6E64475-77AE-4554-B484-FC6E0E66019C}" dt="2020-12-26T07:17:57.041" v="75"/>
          <ac:spMkLst>
            <pc:docMk/>
            <pc:sldMk cId="1926184507" sldId="688"/>
            <ac:spMk id="4" creationId="{00000000-0000-0000-0000-000000000000}"/>
          </ac:spMkLst>
        </pc:spChg>
      </pc:sldChg>
      <pc:sldChg chg="modSp mod">
        <pc:chgData name="오세종" userId="730af7b6-ff05-47d1-891e-d0df27f30cd9" providerId="ADAL" clId="{B6E64475-77AE-4554-B484-FC6E0E66019C}" dt="2020-12-26T07:18:11.380" v="78"/>
        <pc:sldMkLst>
          <pc:docMk/>
          <pc:sldMk cId="599017430" sldId="689"/>
        </pc:sldMkLst>
        <pc:spChg chg="mod">
          <ac:chgData name="오세종" userId="730af7b6-ff05-47d1-891e-d0df27f30cd9" providerId="ADAL" clId="{B6E64475-77AE-4554-B484-FC6E0E66019C}" dt="2020-12-26T07:18:11.380" v="78"/>
          <ac:spMkLst>
            <pc:docMk/>
            <pc:sldMk cId="599017430" sldId="689"/>
            <ac:spMk id="4" creationId="{00000000-0000-0000-0000-000000000000}"/>
          </ac:spMkLst>
        </pc:spChg>
      </pc:sldChg>
      <pc:sldChg chg="modSp mod">
        <pc:chgData name="오세종" userId="730af7b6-ff05-47d1-891e-d0df27f30cd9" providerId="ADAL" clId="{B6E64475-77AE-4554-B484-FC6E0E66019C}" dt="2020-12-26T07:24:41.365" v="85" actId="207"/>
        <pc:sldMkLst>
          <pc:docMk/>
          <pc:sldMk cId="1557455875" sldId="690"/>
        </pc:sldMkLst>
        <pc:spChg chg="mod">
          <ac:chgData name="오세종" userId="730af7b6-ff05-47d1-891e-d0df27f30cd9" providerId="ADAL" clId="{B6E64475-77AE-4554-B484-FC6E0E66019C}" dt="2020-12-26T07:24:35.436" v="84" actId="207"/>
          <ac:spMkLst>
            <pc:docMk/>
            <pc:sldMk cId="1557455875" sldId="690"/>
            <ac:spMk id="6" creationId="{C207699D-5ADE-4E11-A453-2A730AB66F39}"/>
          </ac:spMkLst>
        </pc:spChg>
        <pc:spChg chg="mod">
          <ac:chgData name="오세종" userId="730af7b6-ff05-47d1-891e-d0df27f30cd9" providerId="ADAL" clId="{B6E64475-77AE-4554-B484-FC6E0E66019C}" dt="2020-12-26T07:24:41.365" v="85" actId="207"/>
          <ac:spMkLst>
            <pc:docMk/>
            <pc:sldMk cId="1557455875" sldId="690"/>
            <ac:spMk id="7" creationId="{C207699D-5ADE-4E11-A453-2A730AB66F39}"/>
          </ac:spMkLst>
        </pc:spChg>
      </pc:sldChg>
      <pc:sldChg chg="modSp mod">
        <pc:chgData name="오세종" userId="730af7b6-ff05-47d1-891e-d0df27f30cd9" providerId="ADAL" clId="{B6E64475-77AE-4554-B484-FC6E0E66019C}" dt="2021-01-05T03:24:35.464" v="98" actId="14100"/>
        <pc:sldMkLst>
          <pc:docMk/>
          <pc:sldMk cId="2504075605" sldId="691"/>
        </pc:sldMkLst>
        <pc:spChg chg="mod">
          <ac:chgData name="오세종" userId="730af7b6-ff05-47d1-891e-d0df27f30cd9" providerId="ADAL" clId="{B6E64475-77AE-4554-B484-FC6E0E66019C}" dt="2020-12-26T07:24:21.315" v="83" actId="207"/>
          <ac:spMkLst>
            <pc:docMk/>
            <pc:sldMk cId="2504075605" sldId="691"/>
            <ac:spMk id="6" creationId="{C207699D-5ADE-4E11-A453-2A730AB66F39}"/>
          </ac:spMkLst>
        </pc:spChg>
        <pc:spChg chg="mod">
          <ac:chgData name="오세종" userId="730af7b6-ff05-47d1-891e-d0df27f30cd9" providerId="ADAL" clId="{B6E64475-77AE-4554-B484-FC6E0E66019C}" dt="2021-01-05T03:24:24.154" v="95" actId="14100"/>
          <ac:spMkLst>
            <pc:docMk/>
            <pc:sldMk cId="2504075605" sldId="691"/>
            <ac:spMk id="7" creationId="{C207699D-5ADE-4E11-A453-2A730AB66F39}"/>
          </ac:spMkLst>
        </pc:spChg>
        <pc:spChg chg="mod">
          <ac:chgData name="오세종" userId="730af7b6-ff05-47d1-891e-d0df27f30cd9" providerId="ADAL" clId="{B6E64475-77AE-4554-B484-FC6E0E66019C}" dt="2021-01-05T03:24:35.464" v="98" actId="14100"/>
          <ac:spMkLst>
            <pc:docMk/>
            <pc:sldMk cId="2504075605" sldId="691"/>
            <ac:spMk id="8" creationId="{C207699D-5ADE-4E11-A453-2A730AB66F39}"/>
          </ac:spMkLst>
        </pc:spChg>
      </pc:sldChg>
      <pc:sldChg chg="modSp mod">
        <pc:chgData name="오세종" userId="730af7b6-ff05-47d1-891e-d0df27f30cd9" providerId="ADAL" clId="{B6E64475-77AE-4554-B484-FC6E0E66019C}" dt="2021-01-05T03:25:24.835" v="102" actId="14100"/>
        <pc:sldMkLst>
          <pc:docMk/>
          <pc:sldMk cId="3333240631" sldId="701"/>
        </pc:sldMkLst>
        <pc:spChg chg="mod">
          <ac:chgData name="오세종" userId="730af7b6-ff05-47d1-891e-d0df27f30cd9" providerId="ADAL" clId="{B6E64475-77AE-4554-B484-FC6E0E66019C}" dt="2021-01-05T03:25:24.835" v="102" actId="14100"/>
          <ac:spMkLst>
            <pc:docMk/>
            <pc:sldMk cId="3333240631" sldId="701"/>
            <ac:spMk id="6" creationId="{C207699D-5ADE-4E11-A453-2A730AB66F39}"/>
          </ac:spMkLst>
        </pc:spChg>
      </pc:sldChg>
      <pc:sldChg chg="modSp mod">
        <pc:chgData name="오세종" userId="730af7b6-ff05-47d1-891e-d0df27f30cd9" providerId="ADAL" clId="{B6E64475-77AE-4554-B484-FC6E0E66019C}" dt="2020-12-26T07:22:55.470" v="82"/>
        <pc:sldMkLst>
          <pc:docMk/>
          <pc:sldMk cId="1879215792" sldId="704"/>
        </pc:sldMkLst>
        <pc:spChg chg="mod">
          <ac:chgData name="오세종" userId="730af7b6-ff05-47d1-891e-d0df27f30cd9" providerId="ADAL" clId="{B6E64475-77AE-4554-B484-FC6E0E66019C}" dt="2020-12-26T07:22:55.470" v="82"/>
          <ac:spMkLst>
            <pc:docMk/>
            <pc:sldMk cId="1879215792" sldId="704"/>
            <ac:spMk id="4" creationId="{00000000-0000-0000-0000-00000000000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C39FFA-0F1A-413B-9BFE-941741C2D487}" type="datetimeFigureOut">
              <a:rPr lang="ko-KR" altLang="en-US" smtClean="0"/>
              <a:pPr/>
              <a:t>2024-07-23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4E8097-7531-4C06-8889-FE1FF848364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1232961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54C1B5-EB92-45E6-AFCD-6AAB73579DF8}" type="datetimeFigureOut">
              <a:rPr lang="ko-KR" altLang="en-US" smtClean="0"/>
              <a:pPr/>
              <a:t>2024-07-23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1137B9-5383-4519-A69D-AA54E0B9CE3B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450550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1137B9-5383-4519-A69D-AA54E0B9CE3B}" type="slidenum">
              <a:rPr lang="ko-KR" altLang="en-US" smtClean="0"/>
              <a:pPr/>
              <a:t>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553904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15B25E60-C5C1-835E-A313-46635E2AFAB4}"/>
              </a:ext>
            </a:extLst>
          </p:cNvPr>
          <p:cNvGrpSpPr/>
          <p:nvPr userDrawn="1"/>
        </p:nvGrpSpPr>
        <p:grpSpPr>
          <a:xfrm>
            <a:off x="5220072" y="2453390"/>
            <a:ext cx="3923928" cy="2691843"/>
            <a:chOff x="4887330" y="1243497"/>
            <a:chExt cx="4211960" cy="2889435"/>
          </a:xfrm>
        </p:grpSpPr>
        <p:pic>
          <p:nvPicPr>
            <p:cNvPr id="5" name="그림 4" descr="텍스트, 포스터, 곰, 코끼리와 매머드이(가) 표시된 사진&#10;&#10;자동 생성된 설명">
              <a:extLst>
                <a:ext uri="{FF2B5EF4-FFF2-40B4-BE49-F238E27FC236}">
                  <a16:creationId xmlns:a16="http://schemas.microsoft.com/office/drawing/2014/main" id="{8261BE8E-D3BF-DB90-A4A5-22BC3141E1F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844" t="57878" r="563" b="9429"/>
            <a:stretch/>
          </p:blipFill>
          <p:spPr>
            <a:xfrm>
              <a:off x="4887330" y="1243497"/>
              <a:ext cx="4211960" cy="2889435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945B76B-23E0-35C1-62EA-DA0CA023C6D0}"/>
                </a:ext>
              </a:extLst>
            </p:cNvPr>
            <p:cNvSpPr/>
            <p:nvPr userDrawn="1"/>
          </p:nvSpPr>
          <p:spPr>
            <a:xfrm>
              <a:off x="4887330" y="2733521"/>
              <a:ext cx="720080" cy="127154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직사각형 6"/>
          <p:cNvSpPr/>
          <p:nvPr userDrawn="1"/>
        </p:nvSpPr>
        <p:spPr>
          <a:xfrm>
            <a:off x="0" y="5373216"/>
            <a:ext cx="9144000" cy="148478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/>
          </a:p>
        </p:txBody>
      </p:sp>
      <p:pic>
        <p:nvPicPr>
          <p:cNvPr id="1028" name="Picture 4" descr="C:\Users\김현용\Desktop\제호.jp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335" y="320688"/>
            <a:ext cx="1184921" cy="197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 descr="텍스트, 포스터, 곰, 코끼리와 매머드이(가) 표시된 사진&#10;&#10;자동 생성된 설명">
            <a:extLst>
              <a:ext uri="{FF2B5EF4-FFF2-40B4-BE49-F238E27FC236}">
                <a16:creationId xmlns:a16="http://schemas.microsoft.com/office/drawing/2014/main" id="{437F9511-C25D-C3F5-79CF-2A3C57A1F17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6" t="12984" r="43573" b="74052"/>
          <a:stretch/>
        </p:blipFill>
        <p:spPr>
          <a:xfrm>
            <a:off x="453882" y="1409600"/>
            <a:ext cx="3812654" cy="1168481"/>
          </a:xfrm>
          <a:prstGeom prst="rect">
            <a:avLst/>
          </a:prstGeom>
        </p:spPr>
      </p:pic>
      <p:pic>
        <p:nvPicPr>
          <p:cNvPr id="6" name="그림 5" descr="텍스트, 포스터, 곰, 코끼리와 매머드이(가) 표시된 사진&#10;&#10;자동 생성된 설명">
            <a:extLst>
              <a:ext uri="{FF2B5EF4-FFF2-40B4-BE49-F238E27FC236}">
                <a16:creationId xmlns:a16="http://schemas.microsoft.com/office/drawing/2014/main" id="{05C675CC-52EE-3AB7-13B9-7D84BEA299A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7" t="24949" r="62175" b="59036"/>
          <a:stretch/>
        </p:blipFill>
        <p:spPr>
          <a:xfrm>
            <a:off x="491162" y="2558718"/>
            <a:ext cx="2137076" cy="1240594"/>
          </a:xfrm>
          <a:prstGeom prst="rect">
            <a:avLst/>
          </a:prstGeom>
        </p:spPr>
      </p:pic>
      <p:pic>
        <p:nvPicPr>
          <p:cNvPr id="7" name="그림 6" descr="텍스트, 포스터, 곰, 코끼리와 매머드이(가) 표시된 사진&#10;&#10;자동 생성된 설명">
            <a:extLst>
              <a:ext uri="{FF2B5EF4-FFF2-40B4-BE49-F238E27FC236}">
                <a16:creationId xmlns:a16="http://schemas.microsoft.com/office/drawing/2014/main" id="{3C49E24A-D4A6-0079-F6A5-A3F6A40F343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7" t="40572" r="9875" b="46445"/>
          <a:stretch/>
        </p:blipFill>
        <p:spPr>
          <a:xfrm>
            <a:off x="491162" y="3863476"/>
            <a:ext cx="5376982" cy="1005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8121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9"/>
          <p:cNvSpPr txBox="1"/>
          <p:nvPr userDrawn="1"/>
        </p:nvSpPr>
        <p:spPr>
          <a:xfrm>
            <a:off x="755576" y="804903"/>
            <a:ext cx="4085697" cy="64633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6">
                    <a:lumMod val="50000"/>
                  </a:schemeClr>
                </a:solidFill>
                <a:effectLst/>
                <a:latin typeface="HY견고딕" pitchFamily="18" charset="-127"/>
                <a:ea typeface="HY견고딕" pitchFamily="18" charset="-127"/>
                <a:cs typeface="Tahoma" pitchFamily="34" charset="0"/>
              </a:rPr>
              <a:t>목차</a:t>
            </a: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55576" y="1851323"/>
            <a:ext cx="7615014" cy="4104456"/>
          </a:xfrm>
        </p:spPr>
        <p:txBody>
          <a:bodyPr/>
          <a:lstStyle>
            <a:lvl1pPr marL="457200" indent="-457200">
              <a:lnSpc>
                <a:spcPct val="150000"/>
              </a:lnSpc>
              <a:buFont typeface="+mj-lt"/>
              <a:buAutoNum type="arabicPeriod"/>
              <a:defRPr sz="20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11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학습목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55576" y="1844824"/>
            <a:ext cx="7704856" cy="4104456"/>
          </a:xfrm>
        </p:spPr>
        <p:txBody>
          <a:bodyPr/>
          <a:lstStyle>
            <a:lvl1pPr marL="457200" indent="-457200">
              <a:lnSpc>
                <a:spcPct val="150000"/>
              </a:lnSpc>
              <a:buFont typeface="Arial" pitchFamily="34" charset="0"/>
              <a:buChar char="•"/>
              <a:defRPr sz="20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7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2" name="TextBox 9">
            <a:extLst>
              <a:ext uri="{FF2B5EF4-FFF2-40B4-BE49-F238E27FC236}">
                <a16:creationId xmlns:a16="http://schemas.microsoft.com/office/drawing/2014/main" id="{FA1E3D13-12BE-52FA-CB04-6A61A0364D87}"/>
              </a:ext>
            </a:extLst>
          </p:cNvPr>
          <p:cNvSpPr txBox="1"/>
          <p:nvPr userDrawn="1"/>
        </p:nvSpPr>
        <p:spPr>
          <a:xfrm>
            <a:off x="755576" y="804903"/>
            <a:ext cx="4085697" cy="64633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6">
                    <a:lumMod val="50000"/>
                  </a:schemeClr>
                </a:solidFill>
                <a:effectLst/>
                <a:latin typeface="HY견고딕" pitchFamily="18" charset="-127"/>
                <a:ea typeface="HY견고딕" pitchFamily="18" charset="-127"/>
                <a:cs typeface="Tahoma" pitchFamily="34" charset="0"/>
              </a:rPr>
              <a:t>학습목표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 userDrawn="1"/>
        </p:nvSpPr>
        <p:spPr>
          <a:xfrm>
            <a:off x="323057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>
              <a:solidFill>
                <a:srgbClr val="FF9999"/>
              </a:solidFill>
            </a:endParaRPr>
          </a:p>
        </p:txBody>
      </p:sp>
      <p:sp>
        <p:nvSpPr>
          <p:cNvPr id="7" name="텍스트 개체 틀 6"/>
          <p:cNvSpPr>
            <a:spLocks noGrp="1"/>
          </p:cNvSpPr>
          <p:nvPr userDrawn="1"/>
        </p:nvSpPr>
        <p:spPr bwMode="auto">
          <a:xfrm>
            <a:off x="719101" y="3412604"/>
            <a:ext cx="7704856" cy="938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" name="텍스트 개체 틀 6"/>
          <p:cNvSpPr>
            <a:spLocks noGrp="1"/>
          </p:cNvSpPr>
          <p:nvPr userDrawn="1"/>
        </p:nvSpPr>
        <p:spPr bwMode="auto">
          <a:xfrm>
            <a:off x="719101" y="2348880"/>
            <a:ext cx="7704856" cy="938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19572" y="3412604"/>
            <a:ext cx="7704856" cy="93893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FontTx/>
              <a:buNone/>
              <a:defRPr sz="4800" b="1" baseline="0">
                <a:solidFill>
                  <a:schemeClr val="accent2">
                    <a:lumMod val="75000"/>
                  </a:schemeClr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10" name="텍스트 개체 틀 6"/>
          <p:cNvSpPr>
            <a:spLocks noGrp="1"/>
          </p:cNvSpPr>
          <p:nvPr>
            <p:ph type="body" sz="quarter" idx="14"/>
          </p:nvPr>
        </p:nvSpPr>
        <p:spPr>
          <a:xfrm>
            <a:off x="719572" y="2348880"/>
            <a:ext cx="7704856" cy="93893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FontTx/>
              <a:buNone/>
              <a:defRPr sz="5400" b="1">
                <a:solidFill>
                  <a:schemeClr val="accent2">
                    <a:lumMod val="75000"/>
                  </a:schemeClr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516951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섹션 목차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6840760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2124744" y="908051"/>
            <a:ext cx="2339752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4464496" y="908051"/>
            <a:ext cx="2339752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>
            <a:off x="6804248" y="908051"/>
            <a:ext cx="2339752" cy="0"/>
          </a:xfrm>
          <a:prstGeom prst="line">
            <a:avLst/>
          </a:prstGeom>
          <a:ln w="7620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 userDrawn="1"/>
        </p:nvCxnSpPr>
        <p:spPr>
          <a:xfrm>
            <a:off x="0" y="908051"/>
            <a:ext cx="2339752" cy="0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내용 개체 틀 2"/>
          <p:cNvSpPr>
            <a:spLocks noGrp="1"/>
          </p:cNvSpPr>
          <p:nvPr>
            <p:ph idx="10" hasCustomPrompt="1"/>
          </p:nvPr>
        </p:nvSpPr>
        <p:spPr>
          <a:xfrm>
            <a:off x="539552" y="1196752"/>
            <a:ext cx="8208912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Wingdings" pitchFamily="2" charset="2"/>
              <a:buChar char="n"/>
              <a:defRPr sz="2400" b="1">
                <a:latin typeface="+mn-ea"/>
                <a:ea typeface="+mn-ea"/>
              </a:defRPr>
            </a:lvl1pPr>
            <a:lvl2pPr marL="447675" indent="-180975">
              <a:lnSpc>
                <a:spcPct val="150000"/>
              </a:lnSpc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2000"/>
            </a:lvl2pPr>
            <a:lvl3pPr marL="628650" indent="-180975">
              <a:lnSpc>
                <a:spcPct val="150000"/>
              </a:lnSpc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600"/>
            </a:lvl3pPr>
            <a:lvl4pPr marL="809625" indent="-180975">
              <a:lnSpc>
                <a:spcPct val="150000"/>
              </a:lnSpc>
              <a:spcAft>
                <a:spcPts val="300"/>
              </a:spcAft>
              <a:buSzPct val="96000"/>
              <a:defRPr sz="1600"/>
            </a:lvl4pPr>
            <a:lvl5pPr marL="990600" indent="-180975">
              <a:lnSpc>
                <a:spcPct val="150000"/>
              </a:lnSpc>
              <a:defRPr sz="16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8553698" y="6525344"/>
            <a:ext cx="648072" cy="36004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/ 66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8244408" y="6525344"/>
            <a:ext cx="648072" cy="36004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fld id="{B921D178-B3E2-41DF-B6F9-C73B8CC656FA}" type="slidenum">
              <a:rPr lang="ko-KR" altLang="en-US" sz="1400" smtClean="0">
                <a:solidFill>
                  <a:schemeClr val="bg1">
                    <a:lumMod val="50000"/>
                  </a:schemeClr>
                </a:solidFill>
              </a:rPr>
              <a:pPr algn="ctr"/>
              <a:t>‹#›</a:t>
            </a:fld>
            <a:endParaRPr lang="ko-KR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13263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사용자 지정 레이아웃">
    <p:bg>
      <p:bgPr>
        <a:solidFill>
          <a:srgbClr val="8EB9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 userDrawn="1"/>
        </p:nvSpPr>
        <p:spPr>
          <a:xfrm>
            <a:off x="709323" y="663348"/>
            <a:ext cx="7725352" cy="5498523"/>
          </a:xfrm>
          <a:prstGeom prst="roundRect">
            <a:avLst>
              <a:gd name="adj" fmla="val 5013"/>
            </a:avLst>
          </a:prstGeom>
          <a:solidFill>
            <a:srgbClr val="F3F9FF"/>
          </a:solidFill>
          <a:ln w="539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350" dirty="0">
              <a:solidFill>
                <a:srgbClr val="FF9999"/>
              </a:solidFill>
            </a:endParaRPr>
          </a:p>
        </p:txBody>
      </p:sp>
      <p:sp>
        <p:nvSpPr>
          <p:cNvPr id="7" name="텍스트 개체 틀 6"/>
          <p:cNvSpPr>
            <a:spLocks noGrp="1"/>
          </p:cNvSpPr>
          <p:nvPr userDrawn="1"/>
        </p:nvSpPr>
        <p:spPr bwMode="auto">
          <a:xfrm>
            <a:off x="719103" y="3412610"/>
            <a:ext cx="7704856" cy="938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8" name="텍스트 개체 틀 6"/>
          <p:cNvSpPr>
            <a:spLocks noGrp="1"/>
          </p:cNvSpPr>
          <p:nvPr userDrawn="1"/>
        </p:nvSpPr>
        <p:spPr bwMode="auto">
          <a:xfrm>
            <a:off x="719103" y="2348886"/>
            <a:ext cx="7704856" cy="938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9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19572" y="3553622"/>
            <a:ext cx="7704856" cy="93893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FontTx/>
              <a:buNone/>
              <a:defRPr sz="4000" b="1">
                <a:solidFill>
                  <a:schemeClr val="accent1">
                    <a:lumMod val="75000"/>
                  </a:schemeClr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10" name="텍스트 개체 틀 6"/>
          <p:cNvSpPr>
            <a:spLocks noGrp="1"/>
          </p:cNvSpPr>
          <p:nvPr>
            <p:ph type="body" sz="quarter" idx="14" hasCustomPrompt="1"/>
          </p:nvPr>
        </p:nvSpPr>
        <p:spPr>
          <a:xfrm>
            <a:off x="719572" y="2348880"/>
            <a:ext cx="7704856" cy="93893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FontTx/>
              <a:buNone/>
              <a:defRPr sz="5400" b="1">
                <a:solidFill>
                  <a:schemeClr val="accent1">
                    <a:lumMod val="75000"/>
                  </a:schemeClr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altLang="ko-KR" dirty="0"/>
              <a:t>[</a:t>
            </a:r>
            <a:r>
              <a:rPr lang="ko-KR" altLang="en-US" dirty="0"/>
              <a:t>프로젝트</a:t>
            </a:r>
            <a:r>
              <a:rPr lang="en-US" altLang="ko-KR" dirty="0"/>
              <a:t>]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142464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섹션 목차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723C34C3-D349-F6E7-DDEE-9D50B0EA03CB}"/>
              </a:ext>
            </a:extLst>
          </p:cNvPr>
          <p:cNvSpPr/>
          <p:nvPr userDrawn="1"/>
        </p:nvSpPr>
        <p:spPr>
          <a:xfrm>
            <a:off x="0" y="0"/>
            <a:ext cx="9144000" cy="90805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3" y="184745"/>
            <a:ext cx="6840760" cy="548680"/>
          </a:xfrm>
        </p:spPr>
        <p:txBody>
          <a:bodyPr/>
          <a:lstStyle>
            <a:lvl1pPr marL="0" indent="0" algn="l">
              <a:buClr>
                <a:srgbClr val="20432D"/>
              </a:buClr>
              <a:buFont typeface="+mj-lt"/>
              <a:buNone/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0" name="내용 개체 틀 2"/>
          <p:cNvSpPr>
            <a:spLocks noGrp="1"/>
          </p:cNvSpPr>
          <p:nvPr>
            <p:ph idx="10" hasCustomPrompt="1"/>
          </p:nvPr>
        </p:nvSpPr>
        <p:spPr>
          <a:xfrm>
            <a:off x="539552" y="1196752"/>
            <a:ext cx="8208912" cy="5400600"/>
          </a:xfrm>
        </p:spPr>
        <p:txBody>
          <a:bodyPr/>
          <a:lstStyle>
            <a:lvl1pPr marL="257168" indent="-257168">
              <a:lnSpc>
                <a:spcPct val="150000"/>
              </a:lnSpc>
              <a:spcBef>
                <a:spcPts val="0"/>
              </a:spcBef>
              <a:buClr>
                <a:schemeClr val="accent1">
                  <a:lumMod val="75000"/>
                </a:schemeClr>
              </a:buClr>
              <a:buSzPct val="100000"/>
              <a:buFont typeface="맑은 고딕" panose="020B0503020000020004" pitchFamily="50" charset="-127"/>
              <a:buChar char="■"/>
              <a:defRPr sz="2400" b="1">
                <a:latin typeface="+mn-ea"/>
                <a:ea typeface="+mn-ea"/>
              </a:defRPr>
            </a:lvl1pPr>
            <a:lvl2pPr marL="335747" indent="-135728">
              <a:spcAft>
                <a:spcPts val="300"/>
              </a:spcAft>
              <a:buClr>
                <a:srgbClr val="0070C0"/>
              </a:buClr>
              <a:buFont typeface="Arial" panose="020B0604020202020204" pitchFamily="34" charset="0"/>
              <a:buChar char="•"/>
              <a:defRPr sz="1350"/>
            </a:lvl2pPr>
            <a:lvl3pPr marL="471476" indent="-135728">
              <a:lnSpc>
                <a:spcPct val="150000"/>
              </a:lnSpc>
              <a:spcAft>
                <a:spcPts val="225"/>
              </a:spcAft>
              <a:buClr>
                <a:srgbClr val="E84560"/>
              </a:buClr>
              <a:buFont typeface="Arial" panose="020B0604020202020204" pitchFamily="34" charset="0"/>
              <a:buChar char="•"/>
              <a:defRPr sz="2000"/>
            </a:lvl3pPr>
            <a:lvl4pPr marL="607204" indent="-135728">
              <a:lnSpc>
                <a:spcPct val="150000"/>
              </a:lnSpc>
              <a:spcAft>
                <a:spcPts val="225"/>
              </a:spcAft>
              <a:buClr>
                <a:schemeClr val="accent6">
                  <a:lumMod val="75000"/>
                </a:schemeClr>
              </a:buClr>
              <a:buSzPct val="96000"/>
              <a:buFont typeface="맑은 고딕" panose="020B0503020000020004" pitchFamily="50" charset="-127"/>
              <a:buChar char="→"/>
              <a:defRPr sz="1600"/>
            </a:lvl4pPr>
            <a:lvl5pPr marL="742931" indent="-135728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ü"/>
              <a:defRPr sz="1600"/>
            </a:lvl5pPr>
          </a:lstStyle>
          <a:p>
            <a:pPr lvl="0"/>
            <a:r>
              <a:rPr lang="ko-KR" altLang="en-US" dirty="0"/>
              <a:t> 마스터 텍스트 스타일을 편집합니다</a:t>
            </a:r>
          </a:p>
          <a:p>
            <a:pPr lvl="2"/>
            <a:r>
              <a:rPr lang="ko-KR" altLang="en-US" dirty="0"/>
              <a:t>둘째 수준</a:t>
            </a:r>
          </a:p>
          <a:p>
            <a:pPr lvl="3"/>
            <a:r>
              <a:rPr lang="ko-KR" altLang="en-US" dirty="0"/>
              <a:t> 셋째 수준</a:t>
            </a:r>
          </a:p>
          <a:p>
            <a:pPr lvl="4"/>
            <a:r>
              <a:rPr lang="ko-KR" altLang="en-US" dirty="0"/>
              <a:t> 넷째 수준</a:t>
            </a:r>
          </a:p>
          <a:p>
            <a:pPr lvl="3"/>
            <a:r>
              <a:rPr lang="ko-KR" altLang="en-US" dirty="0"/>
              <a:t> 다섯째 수준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436DD7-B90B-7196-71E2-A95A19AB7D82}"/>
              </a:ext>
            </a:extLst>
          </p:cNvPr>
          <p:cNvSpPr txBox="1"/>
          <p:nvPr userDrawn="1"/>
        </p:nvSpPr>
        <p:spPr>
          <a:xfrm>
            <a:off x="8553698" y="6525344"/>
            <a:ext cx="648072" cy="36004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/ 66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C0A79B-DB93-9CE1-520F-81AACA3926A8}"/>
              </a:ext>
            </a:extLst>
          </p:cNvPr>
          <p:cNvSpPr txBox="1"/>
          <p:nvPr userDrawn="1"/>
        </p:nvSpPr>
        <p:spPr>
          <a:xfrm>
            <a:off x="8244408" y="6525344"/>
            <a:ext cx="648072" cy="36004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fld id="{B921D178-B3E2-41DF-B6F9-C73B8CC656FA}" type="slidenum">
              <a:rPr lang="ko-KR" altLang="en-US" sz="1400" smtClean="0">
                <a:solidFill>
                  <a:schemeClr val="bg1">
                    <a:lumMod val="50000"/>
                  </a:schemeClr>
                </a:solidFill>
              </a:rPr>
              <a:pPr algn="ctr"/>
              <a:t>‹#›</a:t>
            </a:fld>
            <a:endParaRPr lang="ko-KR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47986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6"/>
          <p:cNvSpPr/>
          <p:nvPr userDrawn="1"/>
        </p:nvSpPr>
        <p:spPr>
          <a:xfrm>
            <a:off x="-1" y="6165304"/>
            <a:ext cx="9144001" cy="6926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5" name="직사각형 10"/>
          <p:cNvSpPr/>
          <p:nvPr userDrawn="1"/>
        </p:nvSpPr>
        <p:spPr>
          <a:xfrm>
            <a:off x="0" y="6092750"/>
            <a:ext cx="9144000" cy="7255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pic>
        <p:nvPicPr>
          <p:cNvPr id="12" name="Picture 4" descr="C:\Users\김현용\Desktop\제호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272" y="5631234"/>
            <a:ext cx="1905001" cy="31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WordArt 3"/>
          <p:cNvSpPr>
            <a:spLocks noChangeArrowheads="1" noChangeShapeType="1" noTextEdit="1"/>
          </p:cNvSpPr>
          <p:nvPr userDrawn="1"/>
        </p:nvSpPr>
        <p:spPr bwMode="gray">
          <a:xfrm>
            <a:off x="2123728" y="2492896"/>
            <a:ext cx="4724400" cy="609600"/>
          </a:xfrm>
          <a:prstGeom prst="rect">
            <a:avLst/>
          </a:prstGeom>
          <a:noFill/>
        </p:spPr>
        <p:txBody>
          <a:bodyPr wrap="none" fromWordArt="1">
            <a:prstTxWarp prst="textDeflate">
              <a:avLst>
                <a:gd name="adj" fmla="val 0"/>
              </a:avLst>
            </a:prstTxWarp>
          </a:bodyPr>
          <a:lstStyle/>
          <a:p>
            <a:pPr algn="ctr">
              <a:defRPr/>
            </a:pPr>
            <a:r>
              <a:rPr lang="en-US" altLang="ko-KR" sz="5400" b="1" kern="10" cap="none" spc="0" baseline="0" dirty="0">
                <a:ln w="18415" cmpd="sng">
                  <a:noFill/>
                  <a:prstDash val="solid"/>
                </a:ln>
                <a:solidFill>
                  <a:schemeClr val="accent6">
                    <a:lumMod val="75000"/>
                  </a:schemeClr>
                </a:solidFill>
                <a:effectLst/>
                <a:latin typeface="Verdana"/>
                <a:cs typeface="+mn-cs"/>
              </a:rPr>
              <a:t>Thank You !</a:t>
            </a:r>
            <a:endParaRPr lang="ko-KR" altLang="en-US" sz="5400" b="1" kern="10" cap="none" spc="0" baseline="0" dirty="0">
              <a:ln w="18415" cmpd="sng">
                <a:noFill/>
                <a:prstDash val="solid"/>
              </a:ln>
              <a:solidFill>
                <a:schemeClr val="accent6">
                  <a:lumMod val="75000"/>
                </a:schemeClr>
              </a:solidFill>
              <a:effectLst/>
              <a:latin typeface="Verdana"/>
              <a:cs typeface="+mn-cs"/>
            </a:endParaRPr>
          </a:p>
        </p:txBody>
      </p:sp>
      <p:sp>
        <p:nvSpPr>
          <p:cNvPr id="7" name="TextBox 6"/>
          <p:cNvSpPr txBox="1">
            <a:spLocks noChangeArrowheads="1"/>
          </p:cNvSpPr>
          <p:nvPr userDrawn="1"/>
        </p:nvSpPr>
        <p:spPr bwMode="auto">
          <a:xfrm>
            <a:off x="3084944" y="6309320"/>
            <a:ext cx="2832827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Adobe Kaiti Std R" panose="02020400000000000000" pitchFamily="18" charset="-128"/>
                <a:ea typeface="Adobe Kaiti Std R" panose="02020400000000000000" pitchFamily="18" charset="-128"/>
              </a:rPr>
              <a:t>Copyright© 2024 Hanbit Academy, Inc.</a:t>
            </a:r>
          </a:p>
          <a:p>
            <a:pPr algn="ctr" eaLnBrk="1" hangingPunct="1"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Adobe Kaiti Std R" panose="02020400000000000000" pitchFamily="18" charset="-128"/>
                <a:ea typeface="Adobe Kaiti Std R" panose="02020400000000000000" pitchFamily="18" charset="-128"/>
              </a:rPr>
              <a:t>All rights reserved.</a:t>
            </a:r>
            <a:endParaRPr lang="ko-KR" altLang="ko-KR" sz="1100" b="1" dirty="0">
              <a:solidFill>
                <a:schemeClr val="bg1"/>
              </a:solidFill>
              <a:latin typeface="Adobe Kaiti Std R" panose="02020400000000000000" pitchFamily="18" charset="-128"/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7532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251520" y="274638"/>
            <a:ext cx="8712968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251520" y="1600200"/>
            <a:ext cx="8712968" cy="4853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534869"/>
            <a:ext cx="2133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fld id="{3C4A7B72-6AE8-49C2-8F32-E8A725FD610D}" type="datetimeFigureOut">
              <a:rPr lang="ko-KR" altLang="en-US" smtClean="0"/>
              <a:pPr>
                <a:defRPr/>
              </a:pPr>
              <a:t>2024-07-23</a:t>
            </a:fld>
            <a:endParaRPr lang="ko-KR" altLang="en-US" dirty="0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525344"/>
            <a:ext cx="2895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515819"/>
            <a:ext cx="2133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79" r:id="rId2"/>
    <p:sldLayoutId id="2147483680" r:id="rId3"/>
    <p:sldLayoutId id="2147483690" r:id="rId4"/>
    <p:sldLayoutId id="2147483686" r:id="rId5"/>
    <p:sldLayoutId id="2147483691" r:id="rId6"/>
    <p:sldLayoutId id="2147483692" r:id="rId7"/>
    <p:sldLayoutId id="2147483688" r:id="rId8"/>
  </p:sldLayoutIdLst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Blip>
          <a:blip r:embed="rId10"/>
        </a:buBlip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6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제목 1"/>
          <p:cNvSpPr>
            <a:spLocks noGrp="1"/>
          </p:cNvSpPr>
          <p:nvPr>
            <p:ph type="title" idx="4294967295"/>
          </p:nvPr>
        </p:nvSpPr>
        <p:spPr>
          <a:xfrm>
            <a:off x="418840" y="5805264"/>
            <a:ext cx="8306320" cy="625958"/>
          </a:xfrm>
        </p:spPr>
        <p:txBody>
          <a:bodyPr/>
          <a:lstStyle/>
          <a:p>
            <a:pPr algn="l" eaLnBrk="1" hangingPunct="1"/>
            <a:r>
              <a:rPr lang="en-US" altLang="ko-KR" sz="3200" b="1" dirty="0">
                <a:solidFill>
                  <a:schemeClr val="bg1"/>
                </a:solidFill>
              </a:rPr>
              <a:t>CHAPTER 05. </a:t>
            </a:r>
            <a:r>
              <a:rPr lang="ko-KR" altLang="en-US" sz="3200" b="1" dirty="0">
                <a:solidFill>
                  <a:schemeClr val="bg1"/>
                </a:solidFill>
              </a:rPr>
              <a:t>함수</a:t>
            </a:r>
            <a:br>
              <a:rPr lang="en-US" altLang="ko-KR" sz="3200" b="1" dirty="0">
                <a:solidFill>
                  <a:schemeClr val="bg1"/>
                </a:solidFill>
              </a:rPr>
            </a:br>
            <a:r>
              <a:rPr lang="en-US" altLang="ko-KR" sz="2800" dirty="0">
                <a:solidFill>
                  <a:schemeClr val="bg1"/>
                </a:solidFill>
              </a:rPr>
              <a:t>: </a:t>
            </a:r>
            <a:r>
              <a:rPr lang="ko-KR" altLang="en-US" sz="2800" dirty="0" err="1">
                <a:solidFill>
                  <a:schemeClr val="bg1"/>
                </a:solidFill>
              </a:rPr>
              <a:t>북마켓</a:t>
            </a:r>
            <a:r>
              <a:rPr lang="ko-KR" altLang="en-US" sz="2800" dirty="0">
                <a:solidFill>
                  <a:schemeClr val="bg1"/>
                </a:solidFill>
              </a:rPr>
              <a:t> 페이지 </a:t>
            </a:r>
            <a:r>
              <a:rPr lang="ko-KR" altLang="en-US" sz="2800" dirty="0" err="1">
                <a:solidFill>
                  <a:schemeClr val="bg1"/>
                </a:solidFill>
              </a:rPr>
              <a:t>모듈화하기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5A0259-1142-4091-950B-1B95E7FA9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>
                <a:solidFill>
                  <a:schemeClr val="accent2">
                    <a:lumMod val="75000"/>
                  </a:schemeClr>
                </a:solidFill>
              </a:rPr>
              <a:t>02. </a:t>
            </a:r>
            <a:r>
              <a:rPr lang="ko-KR" altLang="en-US" dirty="0"/>
              <a:t>함수 호출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3EA2987-8B2D-4947-8FD2-4554E6CF7821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함수 호출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B0CC280-8FCB-4593-AE8E-71829605DF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1916832"/>
            <a:ext cx="6819900" cy="63817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C9C12AA-870F-4B64-A8E9-39833CB596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384" y="4079413"/>
            <a:ext cx="7297232" cy="259384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314D50C-B295-416C-A492-6501F798CBF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2414" y="2507382"/>
            <a:ext cx="5819882" cy="2323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0589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504E41C4-C682-903D-0754-2F8BA0633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>
                <a:solidFill>
                  <a:schemeClr val="accent2">
                    <a:lumMod val="75000"/>
                  </a:schemeClr>
                </a:solidFill>
              </a:rPr>
              <a:t>02. </a:t>
            </a:r>
            <a:r>
              <a:rPr lang="ko-KR" altLang="en-US" dirty="0"/>
              <a:t>함수 호출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F2968613-D050-0B2B-87E3-E5F1465DFFF1}"/>
              </a:ext>
            </a:extLst>
          </p:cNvPr>
          <p:cNvGrpSpPr/>
          <p:nvPr/>
        </p:nvGrpSpPr>
        <p:grpSpPr>
          <a:xfrm>
            <a:off x="735014" y="1196752"/>
            <a:ext cx="7673972" cy="5391075"/>
            <a:chOff x="930475" y="1244548"/>
            <a:chExt cx="7673972" cy="5391075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42B7D1A9-EA67-475E-02B6-C31B109910BC}"/>
                </a:ext>
              </a:extLst>
            </p:cNvPr>
            <p:cNvGrpSpPr/>
            <p:nvPr/>
          </p:nvGrpSpPr>
          <p:grpSpPr>
            <a:xfrm>
              <a:off x="930476" y="1244548"/>
              <a:ext cx="7673971" cy="425844"/>
              <a:chOff x="982235" y="2799355"/>
              <a:chExt cx="7673971" cy="353517"/>
            </a:xfrm>
          </p:grpSpPr>
          <p:sp>
            <p:nvSpPr>
              <p:cNvPr id="15" name="자유형: 도형 14">
                <a:extLst>
                  <a:ext uri="{FF2B5EF4-FFF2-40B4-BE49-F238E27FC236}">
                    <a16:creationId xmlns:a16="http://schemas.microsoft.com/office/drawing/2014/main" id="{34509986-48CF-74D0-7955-E17AC9BC07A7}"/>
                  </a:ext>
                </a:extLst>
              </p:cNvPr>
              <p:cNvSpPr/>
              <p:nvPr/>
            </p:nvSpPr>
            <p:spPr>
              <a:xfrm>
                <a:off x="982235" y="2799355"/>
                <a:ext cx="1094267" cy="353517"/>
              </a:xfrm>
              <a:custGeom>
                <a:avLst/>
                <a:gdLst>
                  <a:gd name="connsiteX0" fmla="*/ 146651 w 1112807"/>
                  <a:gd name="connsiteY0" fmla="*/ 0 h 569343"/>
                  <a:gd name="connsiteX1" fmla="*/ 966156 w 1112807"/>
                  <a:gd name="connsiteY1" fmla="*/ 0 h 569343"/>
                  <a:gd name="connsiteX2" fmla="*/ 1112807 w 1112807"/>
                  <a:gd name="connsiteY2" fmla="*/ 146651 h 569343"/>
                  <a:gd name="connsiteX3" fmla="*/ 1112807 w 1112807"/>
                  <a:gd name="connsiteY3" fmla="*/ 241539 h 569343"/>
                  <a:gd name="connsiteX4" fmla="*/ 1112807 w 1112807"/>
                  <a:gd name="connsiteY4" fmla="*/ 422692 h 569343"/>
                  <a:gd name="connsiteX5" fmla="*/ 1112807 w 1112807"/>
                  <a:gd name="connsiteY5" fmla="*/ 569343 h 569343"/>
                  <a:gd name="connsiteX6" fmla="*/ 966156 w 1112807"/>
                  <a:gd name="connsiteY6" fmla="*/ 569343 h 569343"/>
                  <a:gd name="connsiteX7" fmla="*/ 146651 w 1112807"/>
                  <a:gd name="connsiteY7" fmla="*/ 569343 h 569343"/>
                  <a:gd name="connsiteX8" fmla="*/ 0 w 1112807"/>
                  <a:gd name="connsiteY8" fmla="*/ 569343 h 569343"/>
                  <a:gd name="connsiteX9" fmla="*/ 0 w 1112807"/>
                  <a:gd name="connsiteY9" fmla="*/ 422692 h 569343"/>
                  <a:gd name="connsiteX10" fmla="*/ 0 w 1112807"/>
                  <a:gd name="connsiteY10" fmla="*/ 241539 h 569343"/>
                  <a:gd name="connsiteX11" fmla="*/ 0 w 1112807"/>
                  <a:gd name="connsiteY11" fmla="*/ 146651 h 569343"/>
                  <a:gd name="connsiteX12" fmla="*/ 146651 w 1112807"/>
                  <a:gd name="connsiteY12" fmla="*/ 0 h 5693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112807" h="569343">
                    <a:moveTo>
                      <a:pt x="146651" y="0"/>
                    </a:moveTo>
                    <a:lnTo>
                      <a:pt x="966156" y="0"/>
                    </a:lnTo>
                    <a:cubicBezTo>
                      <a:pt x="1047149" y="0"/>
                      <a:pt x="1112807" y="65658"/>
                      <a:pt x="1112807" y="146651"/>
                    </a:cubicBezTo>
                    <a:lnTo>
                      <a:pt x="1112807" y="241539"/>
                    </a:lnTo>
                    <a:lnTo>
                      <a:pt x="1112807" y="422692"/>
                    </a:lnTo>
                    <a:lnTo>
                      <a:pt x="1112807" y="569343"/>
                    </a:lnTo>
                    <a:lnTo>
                      <a:pt x="966156" y="569343"/>
                    </a:lnTo>
                    <a:lnTo>
                      <a:pt x="146651" y="569343"/>
                    </a:lnTo>
                    <a:lnTo>
                      <a:pt x="0" y="569343"/>
                    </a:lnTo>
                    <a:lnTo>
                      <a:pt x="0" y="422692"/>
                    </a:lnTo>
                    <a:lnTo>
                      <a:pt x="0" y="241539"/>
                    </a:lnTo>
                    <a:lnTo>
                      <a:pt x="0" y="146651"/>
                    </a:lnTo>
                    <a:cubicBezTo>
                      <a:pt x="0" y="65658"/>
                      <a:pt x="65658" y="0"/>
                      <a:pt x="1466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lang="ko-KR" altLang="en-US" sz="1400" b="1" dirty="0">
                    <a:latin typeface="Verdana" panose="020B0604030504040204" pitchFamily="34" charset="0"/>
                  </a:rPr>
                  <a:t>예제 </a:t>
                </a:r>
                <a:r>
                  <a:rPr lang="en-US" altLang="ko-KR" sz="1400" b="1" dirty="0">
                    <a:latin typeface="Verdana" panose="020B0604030504040204" pitchFamily="34" charset="0"/>
                  </a:rPr>
                  <a:t>5-1</a:t>
                </a:r>
                <a:endParaRPr lang="ko-KR" altLang="en-US" sz="1400" b="1" dirty="0">
                  <a:latin typeface="Verdana" panose="020B0604030504040204" pitchFamily="34" charset="0"/>
                </a:endParaRPr>
              </a:p>
            </p:txBody>
          </p:sp>
          <p:sp>
            <p:nvSpPr>
              <p:cNvPr id="16" name="자유형: 도형 15">
                <a:extLst>
                  <a:ext uri="{FF2B5EF4-FFF2-40B4-BE49-F238E27FC236}">
                    <a16:creationId xmlns:a16="http://schemas.microsoft.com/office/drawing/2014/main" id="{78FB9F31-0496-CAD8-E777-E8B01FD696E8}"/>
                  </a:ext>
                </a:extLst>
              </p:cNvPr>
              <p:cNvSpPr/>
              <p:nvPr/>
            </p:nvSpPr>
            <p:spPr>
              <a:xfrm>
                <a:off x="2076501" y="2799355"/>
                <a:ext cx="6579705" cy="353517"/>
              </a:xfrm>
              <a:custGeom>
                <a:avLst/>
                <a:gdLst>
                  <a:gd name="connsiteX0" fmla="*/ 104303 w 5615796"/>
                  <a:gd name="connsiteY0" fmla="*/ 0 h 470532"/>
                  <a:gd name="connsiteX1" fmla="*/ 5511493 w 5615796"/>
                  <a:gd name="connsiteY1" fmla="*/ 0 h 470532"/>
                  <a:gd name="connsiteX2" fmla="*/ 5615796 w 5615796"/>
                  <a:gd name="connsiteY2" fmla="*/ 104303 h 470532"/>
                  <a:gd name="connsiteX3" fmla="*/ 5615796 w 5615796"/>
                  <a:gd name="connsiteY3" fmla="*/ 114496 h 470532"/>
                  <a:gd name="connsiteX4" fmla="*/ 5615796 w 5615796"/>
                  <a:gd name="connsiteY4" fmla="*/ 366229 h 470532"/>
                  <a:gd name="connsiteX5" fmla="*/ 5615796 w 5615796"/>
                  <a:gd name="connsiteY5" fmla="*/ 470532 h 470532"/>
                  <a:gd name="connsiteX6" fmla="*/ 5511493 w 5615796"/>
                  <a:gd name="connsiteY6" fmla="*/ 470532 h 470532"/>
                  <a:gd name="connsiteX7" fmla="*/ 104303 w 5615796"/>
                  <a:gd name="connsiteY7" fmla="*/ 470532 h 470532"/>
                  <a:gd name="connsiteX8" fmla="*/ 0 w 5615796"/>
                  <a:gd name="connsiteY8" fmla="*/ 470532 h 470532"/>
                  <a:gd name="connsiteX9" fmla="*/ 0 w 5615796"/>
                  <a:gd name="connsiteY9" fmla="*/ 366229 h 470532"/>
                  <a:gd name="connsiteX10" fmla="*/ 0 w 5615796"/>
                  <a:gd name="connsiteY10" fmla="*/ 114496 h 470532"/>
                  <a:gd name="connsiteX11" fmla="*/ 0 w 5615796"/>
                  <a:gd name="connsiteY11" fmla="*/ 104303 h 470532"/>
                  <a:gd name="connsiteX12" fmla="*/ 104303 w 5615796"/>
                  <a:gd name="connsiteY12" fmla="*/ 0 h 4705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615796" h="470532">
                    <a:moveTo>
                      <a:pt x="104303" y="0"/>
                    </a:moveTo>
                    <a:lnTo>
                      <a:pt x="5511493" y="0"/>
                    </a:lnTo>
                    <a:cubicBezTo>
                      <a:pt x="5569098" y="0"/>
                      <a:pt x="5615796" y="46698"/>
                      <a:pt x="5615796" y="104303"/>
                    </a:cubicBezTo>
                    <a:lnTo>
                      <a:pt x="5615796" y="114496"/>
                    </a:lnTo>
                    <a:lnTo>
                      <a:pt x="5615796" y="366229"/>
                    </a:lnTo>
                    <a:lnTo>
                      <a:pt x="5615796" y="470532"/>
                    </a:lnTo>
                    <a:lnTo>
                      <a:pt x="5511493" y="470532"/>
                    </a:lnTo>
                    <a:lnTo>
                      <a:pt x="104303" y="470532"/>
                    </a:lnTo>
                    <a:lnTo>
                      <a:pt x="0" y="470532"/>
                    </a:lnTo>
                    <a:lnTo>
                      <a:pt x="0" y="366229"/>
                    </a:lnTo>
                    <a:lnTo>
                      <a:pt x="0" y="114496"/>
                    </a:lnTo>
                    <a:lnTo>
                      <a:pt x="0" y="104303"/>
                    </a:lnTo>
                    <a:cubicBezTo>
                      <a:pt x="0" y="46698"/>
                      <a:pt x="46698" y="0"/>
                      <a:pt x="104303" y="0"/>
                    </a:cubicBezTo>
                    <a:close/>
                  </a:path>
                </a:pathLst>
              </a:cu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r>
                  <a:rPr lang="ko-KR" altLang="en-US" sz="1600" b="1" dirty="0">
                    <a:solidFill>
                      <a:schemeClr val="tx1"/>
                    </a:solidFill>
                    <a:latin typeface="Verdana" panose="020B0604030504040204" pitchFamily="34" charset="0"/>
                  </a:rPr>
                  <a:t>함수 정의하고 호출하기</a:t>
                </a:r>
              </a:p>
            </p:txBody>
          </p:sp>
        </p:grp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814D4C96-F357-977B-92C2-ADEE0E97C6CC}"/>
                </a:ext>
              </a:extLst>
            </p:cNvPr>
            <p:cNvSpPr/>
            <p:nvPr/>
          </p:nvSpPr>
          <p:spPr>
            <a:xfrm>
              <a:off x="930475" y="1664373"/>
              <a:ext cx="7673972" cy="4971250"/>
            </a:xfrm>
            <a:prstGeom prst="rect">
              <a:avLst/>
            </a:prstGeom>
            <a:noFill/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C9DE855A-8E42-431A-A3C9-269037449FE6}"/>
              </a:ext>
            </a:extLst>
          </p:cNvPr>
          <p:cNvGrpSpPr/>
          <p:nvPr/>
        </p:nvGrpSpPr>
        <p:grpSpPr>
          <a:xfrm>
            <a:off x="1115616" y="1731726"/>
            <a:ext cx="6840760" cy="4793618"/>
            <a:chOff x="1043608" y="1700808"/>
            <a:chExt cx="6695728" cy="5428978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A231B8C8-1519-4186-8268-E644DD43B3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43608" y="1700808"/>
              <a:ext cx="6695728" cy="3686848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6E689622-C40D-457F-8992-1E545F2344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77482" y="5387656"/>
              <a:ext cx="6661854" cy="174213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606415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sz="4400" dirty="0"/>
              <a:t>사용자 정의 함수의 유형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Section 03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919618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5A0259-1142-4091-950B-1B95E7FA9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>
                <a:solidFill>
                  <a:schemeClr val="accent2">
                    <a:lumMod val="75000"/>
                  </a:schemeClr>
                </a:solidFill>
              </a:rPr>
              <a:t>01. </a:t>
            </a:r>
            <a:r>
              <a:rPr lang="ko-KR" altLang="en-US" dirty="0"/>
              <a:t>값 전달 방식과 참조 전달 방식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3EA2987-8B2D-4947-8FD2-4554E6CF7821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값 전달 방식</a:t>
            </a:r>
            <a:endParaRPr lang="en-US" altLang="ko-KR" dirty="0"/>
          </a:p>
          <a:p>
            <a:pPr lvl="2"/>
            <a:r>
              <a:rPr lang="ko-KR" altLang="en-US" dirty="0"/>
              <a:t>함수 내부에서 매개변수의 값을 수정하여도 함수를 호출할 때 전달된 인수의 실제 값은 수정되지 않는 방식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참조 전달 방식</a:t>
            </a:r>
            <a:endParaRPr lang="en-US" altLang="ko-KR" dirty="0"/>
          </a:p>
          <a:p>
            <a:pPr lvl="2"/>
            <a:r>
              <a:rPr lang="ko-KR" altLang="en-US" dirty="0"/>
              <a:t>함수 내부에서 매개변수를 수정하면 함수를 호출할 때 전달된 인수의 실제 값이 수정되는 방식</a:t>
            </a:r>
            <a:endParaRPr lang="en-US" altLang="ko-KR" dirty="0"/>
          </a:p>
          <a:p>
            <a:pPr lvl="2"/>
            <a:r>
              <a:rPr lang="ko-KR" altLang="en-US" dirty="0"/>
              <a:t>함수가 매개변수를 수정할 수 있도록 하려면 매개변수명 앞에 </a:t>
            </a:r>
            <a:r>
              <a:rPr lang="ko-KR" altLang="en-US" dirty="0" err="1"/>
              <a:t>앰퍼샌드</a:t>
            </a:r>
            <a:r>
              <a:rPr lang="en-US" altLang="ko-KR" dirty="0"/>
              <a:t>(&amp;) </a:t>
            </a:r>
            <a:r>
              <a:rPr lang="ko-KR" altLang="en-US" dirty="0"/>
              <a:t>기호를 사용하여 값을 참조로 전달</a:t>
            </a:r>
          </a:p>
        </p:txBody>
      </p:sp>
    </p:spTree>
    <p:extLst>
      <p:ext uri="{BB962C8B-B14F-4D97-AF65-F5344CB8AC3E}">
        <p14:creationId xmlns:p14="http://schemas.microsoft.com/office/powerpoint/2010/main" val="28626502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04713F-A05D-478A-9387-3971C237EB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>
                <a:solidFill>
                  <a:schemeClr val="accent2">
                    <a:lumMod val="75000"/>
                  </a:schemeClr>
                </a:solidFill>
              </a:rPr>
              <a:t>02. </a:t>
            </a:r>
            <a:r>
              <a:rPr lang="ko-KR" altLang="en-US" dirty="0"/>
              <a:t>매개변수가 있는 함수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9B8ACF9-A873-4207-B1AF-22B71AE7F6EC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매개변수가 있는 함수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D1FEBD2-3F1E-42F6-BE13-C3FEE82D4B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448" y="1772816"/>
            <a:ext cx="6480720" cy="199791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9D485B2-5A4D-4319-B47C-AFA0B73F39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7824" y="2564904"/>
            <a:ext cx="5951632" cy="3924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4389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B8287A-597F-4B9D-A01B-622B5A009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>
                <a:solidFill>
                  <a:schemeClr val="accent2">
                    <a:lumMod val="75000"/>
                  </a:schemeClr>
                </a:solidFill>
              </a:rPr>
              <a:t>02. </a:t>
            </a:r>
            <a:r>
              <a:rPr lang="ko-KR" altLang="en-US" dirty="0"/>
              <a:t>매개변수가 있는 함수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30F6A51F-D333-45F8-BEA0-1E24E7AAEB7D}"/>
              </a:ext>
            </a:extLst>
          </p:cNvPr>
          <p:cNvGrpSpPr/>
          <p:nvPr/>
        </p:nvGrpSpPr>
        <p:grpSpPr>
          <a:xfrm>
            <a:off x="735014" y="1196752"/>
            <a:ext cx="7673972" cy="5391075"/>
            <a:chOff x="930475" y="1244548"/>
            <a:chExt cx="7673972" cy="5391075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BFDDFA6C-3E40-4325-AEF8-46CF10BF67C5}"/>
                </a:ext>
              </a:extLst>
            </p:cNvPr>
            <p:cNvGrpSpPr/>
            <p:nvPr/>
          </p:nvGrpSpPr>
          <p:grpSpPr>
            <a:xfrm>
              <a:off x="930476" y="1244548"/>
              <a:ext cx="7673971" cy="425844"/>
              <a:chOff x="982235" y="2799355"/>
              <a:chExt cx="7673971" cy="353517"/>
            </a:xfrm>
          </p:grpSpPr>
          <p:sp>
            <p:nvSpPr>
              <p:cNvPr id="7" name="자유형: 도형 6">
                <a:extLst>
                  <a:ext uri="{FF2B5EF4-FFF2-40B4-BE49-F238E27FC236}">
                    <a16:creationId xmlns:a16="http://schemas.microsoft.com/office/drawing/2014/main" id="{47A6CAA9-4AE9-4061-A708-A333AB07D78A}"/>
                  </a:ext>
                </a:extLst>
              </p:cNvPr>
              <p:cNvSpPr/>
              <p:nvPr/>
            </p:nvSpPr>
            <p:spPr>
              <a:xfrm>
                <a:off x="982235" y="2799355"/>
                <a:ext cx="1094267" cy="353517"/>
              </a:xfrm>
              <a:custGeom>
                <a:avLst/>
                <a:gdLst>
                  <a:gd name="connsiteX0" fmla="*/ 146651 w 1112807"/>
                  <a:gd name="connsiteY0" fmla="*/ 0 h 569343"/>
                  <a:gd name="connsiteX1" fmla="*/ 966156 w 1112807"/>
                  <a:gd name="connsiteY1" fmla="*/ 0 h 569343"/>
                  <a:gd name="connsiteX2" fmla="*/ 1112807 w 1112807"/>
                  <a:gd name="connsiteY2" fmla="*/ 146651 h 569343"/>
                  <a:gd name="connsiteX3" fmla="*/ 1112807 w 1112807"/>
                  <a:gd name="connsiteY3" fmla="*/ 241539 h 569343"/>
                  <a:gd name="connsiteX4" fmla="*/ 1112807 w 1112807"/>
                  <a:gd name="connsiteY4" fmla="*/ 422692 h 569343"/>
                  <a:gd name="connsiteX5" fmla="*/ 1112807 w 1112807"/>
                  <a:gd name="connsiteY5" fmla="*/ 569343 h 569343"/>
                  <a:gd name="connsiteX6" fmla="*/ 966156 w 1112807"/>
                  <a:gd name="connsiteY6" fmla="*/ 569343 h 569343"/>
                  <a:gd name="connsiteX7" fmla="*/ 146651 w 1112807"/>
                  <a:gd name="connsiteY7" fmla="*/ 569343 h 569343"/>
                  <a:gd name="connsiteX8" fmla="*/ 0 w 1112807"/>
                  <a:gd name="connsiteY8" fmla="*/ 569343 h 569343"/>
                  <a:gd name="connsiteX9" fmla="*/ 0 w 1112807"/>
                  <a:gd name="connsiteY9" fmla="*/ 422692 h 569343"/>
                  <a:gd name="connsiteX10" fmla="*/ 0 w 1112807"/>
                  <a:gd name="connsiteY10" fmla="*/ 241539 h 569343"/>
                  <a:gd name="connsiteX11" fmla="*/ 0 w 1112807"/>
                  <a:gd name="connsiteY11" fmla="*/ 146651 h 569343"/>
                  <a:gd name="connsiteX12" fmla="*/ 146651 w 1112807"/>
                  <a:gd name="connsiteY12" fmla="*/ 0 h 5693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112807" h="569343">
                    <a:moveTo>
                      <a:pt x="146651" y="0"/>
                    </a:moveTo>
                    <a:lnTo>
                      <a:pt x="966156" y="0"/>
                    </a:lnTo>
                    <a:cubicBezTo>
                      <a:pt x="1047149" y="0"/>
                      <a:pt x="1112807" y="65658"/>
                      <a:pt x="1112807" y="146651"/>
                    </a:cubicBezTo>
                    <a:lnTo>
                      <a:pt x="1112807" y="241539"/>
                    </a:lnTo>
                    <a:lnTo>
                      <a:pt x="1112807" y="422692"/>
                    </a:lnTo>
                    <a:lnTo>
                      <a:pt x="1112807" y="569343"/>
                    </a:lnTo>
                    <a:lnTo>
                      <a:pt x="966156" y="569343"/>
                    </a:lnTo>
                    <a:lnTo>
                      <a:pt x="146651" y="569343"/>
                    </a:lnTo>
                    <a:lnTo>
                      <a:pt x="0" y="569343"/>
                    </a:lnTo>
                    <a:lnTo>
                      <a:pt x="0" y="422692"/>
                    </a:lnTo>
                    <a:lnTo>
                      <a:pt x="0" y="241539"/>
                    </a:lnTo>
                    <a:lnTo>
                      <a:pt x="0" y="146651"/>
                    </a:lnTo>
                    <a:cubicBezTo>
                      <a:pt x="0" y="65658"/>
                      <a:pt x="65658" y="0"/>
                      <a:pt x="1466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lang="ko-KR" altLang="en-US" sz="1400" b="1" dirty="0">
                    <a:latin typeface="Verdana" panose="020B0604030504040204" pitchFamily="34" charset="0"/>
                  </a:rPr>
                  <a:t>예제 </a:t>
                </a:r>
                <a:r>
                  <a:rPr lang="en-US" altLang="ko-KR" sz="1400" b="1" dirty="0">
                    <a:latin typeface="Verdana" panose="020B0604030504040204" pitchFamily="34" charset="0"/>
                  </a:rPr>
                  <a:t>5-2</a:t>
                </a:r>
                <a:endParaRPr lang="ko-KR" altLang="en-US" sz="1400" b="1" dirty="0">
                  <a:latin typeface="Verdana" panose="020B0604030504040204" pitchFamily="34" charset="0"/>
                </a:endParaRPr>
              </a:p>
            </p:txBody>
          </p:sp>
          <p:sp>
            <p:nvSpPr>
              <p:cNvPr id="8" name="자유형: 도형 7">
                <a:extLst>
                  <a:ext uri="{FF2B5EF4-FFF2-40B4-BE49-F238E27FC236}">
                    <a16:creationId xmlns:a16="http://schemas.microsoft.com/office/drawing/2014/main" id="{AA2BE00B-918D-4322-A60E-C220660F19A4}"/>
                  </a:ext>
                </a:extLst>
              </p:cNvPr>
              <p:cNvSpPr/>
              <p:nvPr/>
            </p:nvSpPr>
            <p:spPr>
              <a:xfrm>
                <a:off x="2076501" y="2799355"/>
                <a:ext cx="6579705" cy="353517"/>
              </a:xfrm>
              <a:custGeom>
                <a:avLst/>
                <a:gdLst>
                  <a:gd name="connsiteX0" fmla="*/ 104303 w 5615796"/>
                  <a:gd name="connsiteY0" fmla="*/ 0 h 470532"/>
                  <a:gd name="connsiteX1" fmla="*/ 5511493 w 5615796"/>
                  <a:gd name="connsiteY1" fmla="*/ 0 h 470532"/>
                  <a:gd name="connsiteX2" fmla="*/ 5615796 w 5615796"/>
                  <a:gd name="connsiteY2" fmla="*/ 104303 h 470532"/>
                  <a:gd name="connsiteX3" fmla="*/ 5615796 w 5615796"/>
                  <a:gd name="connsiteY3" fmla="*/ 114496 h 470532"/>
                  <a:gd name="connsiteX4" fmla="*/ 5615796 w 5615796"/>
                  <a:gd name="connsiteY4" fmla="*/ 366229 h 470532"/>
                  <a:gd name="connsiteX5" fmla="*/ 5615796 w 5615796"/>
                  <a:gd name="connsiteY5" fmla="*/ 470532 h 470532"/>
                  <a:gd name="connsiteX6" fmla="*/ 5511493 w 5615796"/>
                  <a:gd name="connsiteY6" fmla="*/ 470532 h 470532"/>
                  <a:gd name="connsiteX7" fmla="*/ 104303 w 5615796"/>
                  <a:gd name="connsiteY7" fmla="*/ 470532 h 470532"/>
                  <a:gd name="connsiteX8" fmla="*/ 0 w 5615796"/>
                  <a:gd name="connsiteY8" fmla="*/ 470532 h 470532"/>
                  <a:gd name="connsiteX9" fmla="*/ 0 w 5615796"/>
                  <a:gd name="connsiteY9" fmla="*/ 366229 h 470532"/>
                  <a:gd name="connsiteX10" fmla="*/ 0 w 5615796"/>
                  <a:gd name="connsiteY10" fmla="*/ 114496 h 470532"/>
                  <a:gd name="connsiteX11" fmla="*/ 0 w 5615796"/>
                  <a:gd name="connsiteY11" fmla="*/ 104303 h 470532"/>
                  <a:gd name="connsiteX12" fmla="*/ 104303 w 5615796"/>
                  <a:gd name="connsiteY12" fmla="*/ 0 h 4705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615796" h="470532">
                    <a:moveTo>
                      <a:pt x="104303" y="0"/>
                    </a:moveTo>
                    <a:lnTo>
                      <a:pt x="5511493" y="0"/>
                    </a:lnTo>
                    <a:cubicBezTo>
                      <a:pt x="5569098" y="0"/>
                      <a:pt x="5615796" y="46698"/>
                      <a:pt x="5615796" y="104303"/>
                    </a:cubicBezTo>
                    <a:lnTo>
                      <a:pt x="5615796" y="114496"/>
                    </a:lnTo>
                    <a:lnTo>
                      <a:pt x="5615796" y="366229"/>
                    </a:lnTo>
                    <a:lnTo>
                      <a:pt x="5615796" y="470532"/>
                    </a:lnTo>
                    <a:lnTo>
                      <a:pt x="5511493" y="470532"/>
                    </a:lnTo>
                    <a:lnTo>
                      <a:pt x="104303" y="470532"/>
                    </a:lnTo>
                    <a:lnTo>
                      <a:pt x="0" y="470532"/>
                    </a:lnTo>
                    <a:lnTo>
                      <a:pt x="0" y="366229"/>
                    </a:lnTo>
                    <a:lnTo>
                      <a:pt x="0" y="114496"/>
                    </a:lnTo>
                    <a:lnTo>
                      <a:pt x="0" y="104303"/>
                    </a:lnTo>
                    <a:cubicBezTo>
                      <a:pt x="0" y="46698"/>
                      <a:pt x="46698" y="0"/>
                      <a:pt x="104303" y="0"/>
                    </a:cubicBezTo>
                    <a:close/>
                  </a:path>
                </a:pathLst>
              </a:cu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r>
                  <a:rPr lang="ko-KR" altLang="en-US" sz="1600" b="1" dirty="0">
                    <a:solidFill>
                      <a:schemeClr val="tx1"/>
                    </a:solidFill>
                    <a:latin typeface="Verdana" panose="020B0604030504040204" pitchFamily="34" charset="0"/>
                  </a:rPr>
                  <a:t>매개변수가 있는 함수를 정의하고 호출하기</a:t>
                </a:r>
              </a:p>
            </p:txBody>
          </p:sp>
        </p:grp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07B92F11-9A47-4C51-8F7C-4DA9EF1EE3C5}"/>
                </a:ext>
              </a:extLst>
            </p:cNvPr>
            <p:cNvSpPr/>
            <p:nvPr/>
          </p:nvSpPr>
          <p:spPr>
            <a:xfrm>
              <a:off x="930475" y="1664373"/>
              <a:ext cx="7673972" cy="4971250"/>
            </a:xfrm>
            <a:prstGeom prst="rect">
              <a:avLst/>
            </a:prstGeom>
            <a:noFill/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AEA35E83-1E98-4F8E-895E-DC5682285E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148" y="1707756"/>
            <a:ext cx="6319446" cy="4794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6405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E81674-671D-43AF-BB21-2576878C9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>
                <a:solidFill>
                  <a:schemeClr val="accent2">
                    <a:lumMod val="75000"/>
                  </a:schemeClr>
                </a:solidFill>
              </a:rPr>
              <a:t>03. </a:t>
            </a:r>
            <a:r>
              <a:rPr lang="ko-KR" altLang="en-US" dirty="0"/>
              <a:t>기본값이 있는 함수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9D9006E-AAA2-4BBF-8232-EEA656F37CEC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기본값이 있는 함수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8039360-4FFD-46C1-9917-64C1EAA506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844824"/>
            <a:ext cx="6840760" cy="215089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6A57418-51FD-4CED-BBAC-7529B13888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6365" y="3573016"/>
            <a:ext cx="6374107" cy="2520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3910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E81674-671D-43AF-BB21-2576878C9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>
                <a:solidFill>
                  <a:schemeClr val="accent2">
                    <a:lumMod val="75000"/>
                  </a:schemeClr>
                </a:solidFill>
              </a:rPr>
              <a:t>03. </a:t>
            </a:r>
            <a:r>
              <a:rPr lang="ko-KR" altLang="en-US" dirty="0"/>
              <a:t>기본값이 있는 함수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C96C0E3E-FB20-40F7-9B37-A31205D1B427}"/>
              </a:ext>
            </a:extLst>
          </p:cNvPr>
          <p:cNvGrpSpPr/>
          <p:nvPr/>
        </p:nvGrpSpPr>
        <p:grpSpPr>
          <a:xfrm>
            <a:off x="735014" y="1196752"/>
            <a:ext cx="7673972" cy="5391075"/>
            <a:chOff x="930475" y="1244548"/>
            <a:chExt cx="7673972" cy="5391075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A32054E6-03CA-4825-B304-CF29D82D3E36}"/>
                </a:ext>
              </a:extLst>
            </p:cNvPr>
            <p:cNvGrpSpPr/>
            <p:nvPr/>
          </p:nvGrpSpPr>
          <p:grpSpPr>
            <a:xfrm>
              <a:off x="930476" y="1244548"/>
              <a:ext cx="7673971" cy="425844"/>
              <a:chOff x="982235" y="2799355"/>
              <a:chExt cx="7673971" cy="353517"/>
            </a:xfrm>
          </p:grpSpPr>
          <p:sp>
            <p:nvSpPr>
              <p:cNvPr id="10" name="자유형: 도형 9">
                <a:extLst>
                  <a:ext uri="{FF2B5EF4-FFF2-40B4-BE49-F238E27FC236}">
                    <a16:creationId xmlns:a16="http://schemas.microsoft.com/office/drawing/2014/main" id="{E05CBC5E-3F75-4967-9D23-E7B83E7AAE2E}"/>
                  </a:ext>
                </a:extLst>
              </p:cNvPr>
              <p:cNvSpPr/>
              <p:nvPr/>
            </p:nvSpPr>
            <p:spPr>
              <a:xfrm>
                <a:off x="982235" y="2799355"/>
                <a:ext cx="1094267" cy="353517"/>
              </a:xfrm>
              <a:custGeom>
                <a:avLst/>
                <a:gdLst>
                  <a:gd name="connsiteX0" fmla="*/ 146651 w 1112807"/>
                  <a:gd name="connsiteY0" fmla="*/ 0 h 569343"/>
                  <a:gd name="connsiteX1" fmla="*/ 966156 w 1112807"/>
                  <a:gd name="connsiteY1" fmla="*/ 0 h 569343"/>
                  <a:gd name="connsiteX2" fmla="*/ 1112807 w 1112807"/>
                  <a:gd name="connsiteY2" fmla="*/ 146651 h 569343"/>
                  <a:gd name="connsiteX3" fmla="*/ 1112807 w 1112807"/>
                  <a:gd name="connsiteY3" fmla="*/ 241539 h 569343"/>
                  <a:gd name="connsiteX4" fmla="*/ 1112807 w 1112807"/>
                  <a:gd name="connsiteY4" fmla="*/ 422692 h 569343"/>
                  <a:gd name="connsiteX5" fmla="*/ 1112807 w 1112807"/>
                  <a:gd name="connsiteY5" fmla="*/ 569343 h 569343"/>
                  <a:gd name="connsiteX6" fmla="*/ 966156 w 1112807"/>
                  <a:gd name="connsiteY6" fmla="*/ 569343 h 569343"/>
                  <a:gd name="connsiteX7" fmla="*/ 146651 w 1112807"/>
                  <a:gd name="connsiteY7" fmla="*/ 569343 h 569343"/>
                  <a:gd name="connsiteX8" fmla="*/ 0 w 1112807"/>
                  <a:gd name="connsiteY8" fmla="*/ 569343 h 569343"/>
                  <a:gd name="connsiteX9" fmla="*/ 0 w 1112807"/>
                  <a:gd name="connsiteY9" fmla="*/ 422692 h 569343"/>
                  <a:gd name="connsiteX10" fmla="*/ 0 w 1112807"/>
                  <a:gd name="connsiteY10" fmla="*/ 241539 h 569343"/>
                  <a:gd name="connsiteX11" fmla="*/ 0 w 1112807"/>
                  <a:gd name="connsiteY11" fmla="*/ 146651 h 569343"/>
                  <a:gd name="connsiteX12" fmla="*/ 146651 w 1112807"/>
                  <a:gd name="connsiteY12" fmla="*/ 0 h 5693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112807" h="569343">
                    <a:moveTo>
                      <a:pt x="146651" y="0"/>
                    </a:moveTo>
                    <a:lnTo>
                      <a:pt x="966156" y="0"/>
                    </a:lnTo>
                    <a:cubicBezTo>
                      <a:pt x="1047149" y="0"/>
                      <a:pt x="1112807" y="65658"/>
                      <a:pt x="1112807" y="146651"/>
                    </a:cubicBezTo>
                    <a:lnTo>
                      <a:pt x="1112807" y="241539"/>
                    </a:lnTo>
                    <a:lnTo>
                      <a:pt x="1112807" y="422692"/>
                    </a:lnTo>
                    <a:lnTo>
                      <a:pt x="1112807" y="569343"/>
                    </a:lnTo>
                    <a:lnTo>
                      <a:pt x="966156" y="569343"/>
                    </a:lnTo>
                    <a:lnTo>
                      <a:pt x="146651" y="569343"/>
                    </a:lnTo>
                    <a:lnTo>
                      <a:pt x="0" y="569343"/>
                    </a:lnTo>
                    <a:lnTo>
                      <a:pt x="0" y="422692"/>
                    </a:lnTo>
                    <a:lnTo>
                      <a:pt x="0" y="241539"/>
                    </a:lnTo>
                    <a:lnTo>
                      <a:pt x="0" y="146651"/>
                    </a:lnTo>
                    <a:cubicBezTo>
                      <a:pt x="0" y="65658"/>
                      <a:pt x="65658" y="0"/>
                      <a:pt x="1466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lang="ko-KR" altLang="en-US" sz="1400" b="1" dirty="0">
                    <a:latin typeface="Verdana" panose="020B0604030504040204" pitchFamily="34" charset="0"/>
                  </a:rPr>
                  <a:t>예제 </a:t>
                </a:r>
                <a:r>
                  <a:rPr lang="en-US" altLang="ko-KR" sz="1400" b="1" dirty="0">
                    <a:latin typeface="Verdana" panose="020B0604030504040204" pitchFamily="34" charset="0"/>
                  </a:rPr>
                  <a:t>5-</a:t>
                </a:r>
                <a:r>
                  <a:rPr lang="ko-KR" altLang="en-US" sz="1400" b="1" dirty="0">
                    <a:latin typeface="Verdana" panose="020B0604030504040204" pitchFamily="34" charset="0"/>
                  </a:rPr>
                  <a:t>３</a:t>
                </a:r>
              </a:p>
            </p:txBody>
          </p:sp>
          <p:sp>
            <p:nvSpPr>
              <p:cNvPr id="11" name="자유형: 도형 10">
                <a:extLst>
                  <a:ext uri="{FF2B5EF4-FFF2-40B4-BE49-F238E27FC236}">
                    <a16:creationId xmlns:a16="http://schemas.microsoft.com/office/drawing/2014/main" id="{AD3BD74D-93C3-4242-B3BC-3291EEA8BDDC}"/>
                  </a:ext>
                </a:extLst>
              </p:cNvPr>
              <p:cNvSpPr/>
              <p:nvPr/>
            </p:nvSpPr>
            <p:spPr>
              <a:xfrm>
                <a:off x="2076501" y="2799355"/>
                <a:ext cx="6579705" cy="353517"/>
              </a:xfrm>
              <a:custGeom>
                <a:avLst/>
                <a:gdLst>
                  <a:gd name="connsiteX0" fmla="*/ 104303 w 5615796"/>
                  <a:gd name="connsiteY0" fmla="*/ 0 h 470532"/>
                  <a:gd name="connsiteX1" fmla="*/ 5511493 w 5615796"/>
                  <a:gd name="connsiteY1" fmla="*/ 0 h 470532"/>
                  <a:gd name="connsiteX2" fmla="*/ 5615796 w 5615796"/>
                  <a:gd name="connsiteY2" fmla="*/ 104303 h 470532"/>
                  <a:gd name="connsiteX3" fmla="*/ 5615796 w 5615796"/>
                  <a:gd name="connsiteY3" fmla="*/ 114496 h 470532"/>
                  <a:gd name="connsiteX4" fmla="*/ 5615796 w 5615796"/>
                  <a:gd name="connsiteY4" fmla="*/ 366229 h 470532"/>
                  <a:gd name="connsiteX5" fmla="*/ 5615796 w 5615796"/>
                  <a:gd name="connsiteY5" fmla="*/ 470532 h 470532"/>
                  <a:gd name="connsiteX6" fmla="*/ 5511493 w 5615796"/>
                  <a:gd name="connsiteY6" fmla="*/ 470532 h 470532"/>
                  <a:gd name="connsiteX7" fmla="*/ 104303 w 5615796"/>
                  <a:gd name="connsiteY7" fmla="*/ 470532 h 470532"/>
                  <a:gd name="connsiteX8" fmla="*/ 0 w 5615796"/>
                  <a:gd name="connsiteY8" fmla="*/ 470532 h 470532"/>
                  <a:gd name="connsiteX9" fmla="*/ 0 w 5615796"/>
                  <a:gd name="connsiteY9" fmla="*/ 366229 h 470532"/>
                  <a:gd name="connsiteX10" fmla="*/ 0 w 5615796"/>
                  <a:gd name="connsiteY10" fmla="*/ 114496 h 470532"/>
                  <a:gd name="connsiteX11" fmla="*/ 0 w 5615796"/>
                  <a:gd name="connsiteY11" fmla="*/ 104303 h 470532"/>
                  <a:gd name="connsiteX12" fmla="*/ 104303 w 5615796"/>
                  <a:gd name="connsiteY12" fmla="*/ 0 h 4705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615796" h="470532">
                    <a:moveTo>
                      <a:pt x="104303" y="0"/>
                    </a:moveTo>
                    <a:lnTo>
                      <a:pt x="5511493" y="0"/>
                    </a:lnTo>
                    <a:cubicBezTo>
                      <a:pt x="5569098" y="0"/>
                      <a:pt x="5615796" y="46698"/>
                      <a:pt x="5615796" y="104303"/>
                    </a:cubicBezTo>
                    <a:lnTo>
                      <a:pt x="5615796" y="114496"/>
                    </a:lnTo>
                    <a:lnTo>
                      <a:pt x="5615796" y="366229"/>
                    </a:lnTo>
                    <a:lnTo>
                      <a:pt x="5615796" y="470532"/>
                    </a:lnTo>
                    <a:lnTo>
                      <a:pt x="5511493" y="470532"/>
                    </a:lnTo>
                    <a:lnTo>
                      <a:pt x="104303" y="470532"/>
                    </a:lnTo>
                    <a:lnTo>
                      <a:pt x="0" y="470532"/>
                    </a:lnTo>
                    <a:lnTo>
                      <a:pt x="0" y="366229"/>
                    </a:lnTo>
                    <a:lnTo>
                      <a:pt x="0" y="114496"/>
                    </a:lnTo>
                    <a:lnTo>
                      <a:pt x="0" y="104303"/>
                    </a:lnTo>
                    <a:cubicBezTo>
                      <a:pt x="0" y="46698"/>
                      <a:pt x="46698" y="0"/>
                      <a:pt x="104303" y="0"/>
                    </a:cubicBezTo>
                    <a:close/>
                  </a:path>
                </a:pathLst>
              </a:cu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r>
                  <a:rPr lang="ko-KR" altLang="en-US" sz="1600" b="1" dirty="0">
                    <a:solidFill>
                      <a:schemeClr val="tx1"/>
                    </a:solidFill>
                    <a:latin typeface="Verdana" panose="020B0604030504040204" pitchFamily="34" charset="0"/>
                  </a:rPr>
                  <a:t>매개변수에 기본값이 있는 함수를 정의하고 호출하기</a:t>
                </a:r>
              </a:p>
            </p:txBody>
          </p:sp>
        </p:grp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BBA920D3-D113-4B16-BBBC-C7FCB8711729}"/>
                </a:ext>
              </a:extLst>
            </p:cNvPr>
            <p:cNvSpPr/>
            <p:nvPr/>
          </p:nvSpPr>
          <p:spPr>
            <a:xfrm>
              <a:off x="930475" y="1664373"/>
              <a:ext cx="7673972" cy="4971250"/>
            </a:xfrm>
            <a:prstGeom prst="rect">
              <a:avLst/>
            </a:prstGeom>
            <a:noFill/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0D5F0D7B-3E22-4A19-8AC2-DA20E6F164BC}"/>
              </a:ext>
            </a:extLst>
          </p:cNvPr>
          <p:cNvGrpSpPr/>
          <p:nvPr/>
        </p:nvGrpSpPr>
        <p:grpSpPr>
          <a:xfrm>
            <a:off x="1187624" y="1801411"/>
            <a:ext cx="6696744" cy="4601582"/>
            <a:chOff x="0" y="2643463"/>
            <a:chExt cx="9144000" cy="6899287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DCC37CF5-844E-4202-A694-A4CEFF863D5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2643463"/>
              <a:ext cx="9144000" cy="1571073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B816E461-424A-4BC7-8734-497A2217480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4102202"/>
              <a:ext cx="9144000" cy="54405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259761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D74034-F4C4-4366-80AC-90CF23202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>
                <a:solidFill>
                  <a:schemeClr val="accent2">
                    <a:lumMod val="75000"/>
                  </a:schemeClr>
                </a:solidFill>
              </a:rPr>
              <a:t>04. </a:t>
            </a:r>
            <a:r>
              <a:rPr lang="ko-KR" altLang="en-US" dirty="0"/>
              <a:t>참조</a:t>
            </a:r>
            <a:r>
              <a:rPr lang="en-US" altLang="ko-KR" dirty="0"/>
              <a:t>(&amp;) </a:t>
            </a:r>
            <a:r>
              <a:rPr lang="ko-KR" altLang="en-US" dirty="0"/>
              <a:t>기호가 있는 함수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9397E95-92D3-4A09-9DA3-7282F8AF238C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참조</a:t>
            </a:r>
            <a:r>
              <a:rPr lang="en-US" altLang="ko-KR" dirty="0"/>
              <a:t>(&amp;) </a:t>
            </a:r>
            <a:r>
              <a:rPr lang="ko-KR" altLang="en-US" dirty="0"/>
              <a:t>기호가 있는 함수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0451AE7-73D5-4574-A062-5A72DA62D8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844824"/>
            <a:ext cx="6948264" cy="190345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85AF0D8-81CE-4DB1-BB6B-D8B28ED4AD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5421" y="3284984"/>
            <a:ext cx="6223043" cy="2826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4441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B8287A-597F-4B9D-A01B-622B5A009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>
                <a:solidFill>
                  <a:schemeClr val="accent2">
                    <a:lumMod val="75000"/>
                  </a:schemeClr>
                </a:solidFill>
              </a:rPr>
              <a:t>04. </a:t>
            </a:r>
            <a:r>
              <a:rPr lang="ko-KR" altLang="en-US" dirty="0"/>
              <a:t>참조</a:t>
            </a:r>
            <a:r>
              <a:rPr lang="en-US" altLang="ko-KR" dirty="0"/>
              <a:t>(&amp;) </a:t>
            </a:r>
            <a:r>
              <a:rPr lang="ko-KR" altLang="en-US" dirty="0"/>
              <a:t>기호가 있는 함수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30F6A51F-D333-45F8-BEA0-1E24E7AAEB7D}"/>
              </a:ext>
            </a:extLst>
          </p:cNvPr>
          <p:cNvGrpSpPr/>
          <p:nvPr/>
        </p:nvGrpSpPr>
        <p:grpSpPr>
          <a:xfrm>
            <a:off x="735014" y="1196752"/>
            <a:ext cx="7673972" cy="5391075"/>
            <a:chOff x="930475" y="1244548"/>
            <a:chExt cx="7673972" cy="5391075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BFDDFA6C-3E40-4325-AEF8-46CF10BF67C5}"/>
                </a:ext>
              </a:extLst>
            </p:cNvPr>
            <p:cNvGrpSpPr/>
            <p:nvPr/>
          </p:nvGrpSpPr>
          <p:grpSpPr>
            <a:xfrm>
              <a:off x="930476" y="1244548"/>
              <a:ext cx="7673971" cy="425844"/>
              <a:chOff x="982235" y="2799355"/>
              <a:chExt cx="7673971" cy="353517"/>
            </a:xfrm>
          </p:grpSpPr>
          <p:sp>
            <p:nvSpPr>
              <p:cNvPr id="7" name="자유형: 도형 6">
                <a:extLst>
                  <a:ext uri="{FF2B5EF4-FFF2-40B4-BE49-F238E27FC236}">
                    <a16:creationId xmlns:a16="http://schemas.microsoft.com/office/drawing/2014/main" id="{47A6CAA9-4AE9-4061-A708-A333AB07D78A}"/>
                  </a:ext>
                </a:extLst>
              </p:cNvPr>
              <p:cNvSpPr/>
              <p:nvPr/>
            </p:nvSpPr>
            <p:spPr>
              <a:xfrm>
                <a:off x="982235" y="2799355"/>
                <a:ext cx="1094267" cy="353517"/>
              </a:xfrm>
              <a:custGeom>
                <a:avLst/>
                <a:gdLst>
                  <a:gd name="connsiteX0" fmla="*/ 146651 w 1112807"/>
                  <a:gd name="connsiteY0" fmla="*/ 0 h 569343"/>
                  <a:gd name="connsiteX1" fmla="*/ 966156 w 1112807"/>
                  <a:gd name="connsiteY1" fmla="*/ 0 h 569343"/>
                  <a:gd name="connsiteX2" fmla="*/ 1112807 w 1112807"/>
                  <a:gd name="connsiteY2" fmla="*/ 146651 h 569343"/>
                  <a:gd name="connsiteX3" fmla="*/ 1112807 w 1112807"/>
                  <a:gd name="connsiteY3" fmla="*/ 241539 h 569343"/>
                  <a:gd name="connsiteX4" fmla="*/ 1112807 w 1112807"/>
                  <a:gd name="connsiteY4" fmla="*/ 422692 h 569343"/>
                  <a:gd name="connsiteX5" fmla="*/ 1112807 w 1112807"/>
                  <a:gd name="connsiteY5" fmla="*/ 569343 h 569343"/>
                  <a:gd name="connsiteX6" fmla="*/ 966156 w 1112807"/>
                  <a:gd name="connsiteY6" fmla="*/ 569343 h 569343"/>
                  <a:gd name="connsiteX7" fmla="*/ 146651 w 1112807"/>
                  <a:gd name="connsiteY7" fmla="*/ 569343 h 569343"/>
                  <a:gd name="connsiteX8" fmla="*/ 0 w 1112807"/>
                  <a:gd name="connsiteY8" fmla="*/ 569343 h 569343"/>
                  <a:gd name="connsiteX9" fmla="*/ 0 w 1112807"/>
                  <a:gd name="connsiteY9" fmla="*/ 422692 h 569343"/>
                  <a:gd name="connsiteX10" fmla="*/ 0 w 1112807"/>
                  <a:gd name="connsiteY10" fmla="*/ 241539 h 569343"/>
                  <a:gd name="connsiteX11" fmla="*/ 0 w 1112807"/>
                  <a:gd name="connsiteY11" fmla="*/ 146651 h 569343"/>
                  <a:gd name="connsiteX12" fmla="*/ 146651 w 1112807"/>
                  <a:gd name="connsiteY12" fmla="*/ 0 h 5693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112807" h="569343">
                    <a:moveTo>
                      <a:pt x="146651" y="0"/>
                    </a:moveTo>
                    <a:lnTo>
                      <a:pt x="966156" y="0"/>
                    </a:lnTo>
                    <a:cubicBezTo>
                      <a:pt x="1047149" y="0"/>
                      <a:pt x="1112807" y="65658"/>
                      <a:pt x="1112807" y="146651"/>
                    </a:cubicBezTo>
                    <a:lnTo>
                      <a:pt x="1112807" y="241539"/>
                    </a:lnTo>
                    <a:lnTo>
                      <a:pt x="1112807" y="422692"/>
                    </a:lnTo>
                    <a:lnTo>
                      <a:pt x="1112807" y="569343"/>
                    </a:lnTo>
                    <a:lnTo>
                      <a:pt x="966156" y="569343"/>
                    </a:lnTo>
                    <a:lnTo>
                      <a:pt x="146651" y="569343"/>
                    </a:lnTo>
                    <a:lnTo>
                      <a:pt x="0" y="569343"/>
                    </a:lnTo>
                    <a:lnTo>
                      <a:pt x="0" y="422692"/>
                    </a:lnTo>
                    <a:lnTo>
                      <a:pt x="0" y="241539"/>
                    </a:lnTo>
                    <a:lnTo>
                      <a:pt x="0" y="146651"/>
                    </a:lnTo>
                    <a:cubicBezTo>
                      <a:pt x="0" y="65658"/>
                      <a:pt x="65658" y="0"/>
                      <a:pt x="1466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lang="ko-KR" altLang="en-US" sz="1400" b="1" dirty="0">
                    <a:latin typeface="Verdana" panose="020B0604030504040204" pitchFamily="34" charset="0"/>
                  </a:rPr>
                  <a:t>예제 </a:t>
                </a:r>
                <a:r>
                  <a:rPr lang="en-US" altLang="ko-KR" sz="1400" b="1" dirty="0">
                    <a:latin typeface="Verdana" panose="020B0604030504040204" pitchFamily="34" charset="0"/>
                  </a:rPr>
                  <a:t>5-</a:t>
                </a:r>
                <a:r>
                  <a:rPr lang="ko-KR" altLang="en-US" sz="1400" b="1" dirty="0">
                    <a:latin typeface="Verdana" panose="020B0604030504040204" pitchFamily="34" charset="0"/>
                  </a:rPr>
                  <a:t>４</a:t>
                </a:r>
              </a:p>
            </p:txBody>
          </p:sp>
          <p:sp>
            <p:nvSpPr>
              <p:cNvPr id="8" name="자유형: 도형 7">
                <a:extLst>
                  <a:ext uri="{FF2B5EF4-FFF2-40B4-BE49-F238E27FC236}">
                    <a16:creationId xmlns:a16="http://schemas.microsoft.com/office/drawing/2014/main" id="{AA2BE00B-918D-4322-A60E-C220660F19A4}"/>
                  </a:ext>
                </a:extLst>
              </p:cNvPr>
              <p:cNvSpPr/>
              <p:nvPr/>
            </p:nvSpPr>
            <p:spPr>
              <a:xfrm>
                <a:off x="2076501" y="2799355"/>
                <a:ext cx="6579705" cy="353517"/>
              </a:xfrm>
              <a:custGeom>
                <a:avLst/>
                <a:gdLst>
                  <a:gd name="connsiteX0" fmla="*/ 104303 w 5615796"/>
                  <a:gd name="connsiteY0" fmla="*/ 0 h 470532"/>
                  <a:gd name="connsiteX1" fmla="*/ 5511493 w 5615796"/>
                  <a:gd name="connsiteY1" fmla="*/ 0 h 470532"/>
                  <a:gd name="connsiteX2" fmla="*/ 5615796 w 5615796"/>
                  <a:gd name="connsiteY2" fmla="*/ 104303 h 470532"/>
                  <a:gd name="connsiteX3" fmla="*/ 5615796 w 5615796"/>
                  <a:gd name="connsiteY3" fmla="*/ 114496 h 470532"/>
                  <a:gd name="connsiteX4" fmla="*/ 5615796 w 5615796"/>
                  <a:gd name="connsiteY4" fmla="*/ 366229 h 470532"/>
                  <a:gd name="connsiteX5" fmla="*/ 5615796 w 5615796"/>
                  <a:gd name="connsiteY5" fmla="*/ 470532 h 470532"/>
                  <a:gd name="connsiteX6" fmla="*/ 5511493 w 5615796"/>
                  <a:gd name="connsiteY6" fmla="*/ 470532 h 470532"/>
                  <a:gd name="connsiteX7" fmla="*/ 104303 w 5615796"/>
                  <a:gd name="connsiteY7" fmla="*/ 470532 h 470532"/>
                  <a:gd name="connsiteX8" fmla="*/ 0 w 5615796"/>
                  <a:gd name="connsiteY8" fmla="*/ 470532 h 470532"/>
                  <a:gd name="connsiteX9" fmla="*/ 0 w 5615796"/>
                  <a:gd name="connsiteY9" fmla="*/ 366229 h 470532"/>
                  <a:gd name="connsiteX10" fmla="*/ 0 w 5615796"/>
                  <a:gd name="connsiteY10" fmla="*/ 114496 h 470532"/>
                  <a:gd name="connsiteX11" fmla="*/ 0 w 5615796"/>
                  <a:gd name="connsiteY11" fmla="*/ 104303 h 470532"/>
                  <a:gd name="connsiteX12" fmla="*/ 104303 w 5615796"/>
                  <a:gd name="connsiteY12" fmla="*/ 0 h 4705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615796" h="470532">
                    <a:moveTo>
                      <a:pt x="104303" y="0"/>
                    </a:moveTo>
                    <a:lnTo>
                      <a:pt x="5511493" y="0"/>
                    </a:lnTo>
                    <a:cubicBezTo>
                      <a:pt x="5569098" y="0"/>
                      <a:pt x="5615796" y="46698"/>
                      <a:pt x="5615796" y="104303"/>
                    </a:cubicBezTo>
                    <a:lnTo>
                      <a:pt x="5615796" y="114496"/>
                    </a:lnTo>
                    <a:lnTo>
                      <a:pt x="5615796" y="366229"/>
                    </a:lnTo>
                    <a:lnTo>
                      <a:pt x="5615796" y="470532"/>
                    </a:lnTo>
                    <a:lnTo>
                      <a:pt x="5511493" y="470532"/>
                    </a:lnTo>
                    <a:lnTo>
                      <a:pt x="104303" y="470532"/>
                    </a:lnTo>
                    <a:lnTo>
                      <a:pt x="0" y="470532"/>
                    </a:lnTo>
                    <a:lnTo>
                      <a:pt x="0" y="366229"/>
                    </a:lnTo>
                    <a:lnTo>
                      <a:pt x="0" y="114496"/>
                    </a:lnTo>
                    <a:lnTo>
                      <a:pt x="0" y="104303"/>
                    </a:lnTo>
                    <a:cubicBezTo>
                      <a:pt x="0" y="46698"/>
                      <a:pt x="46698" y="0"/>
                      <a:pt x="104303" y="0"/>
                    </a:cubicBezTo>
                    <a:close/>
                  </a:path>
                </a:pathLst>
              </a:cu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r>
                  <a:rPr lang="ko-KR" altLang="en-US" sz="1600" b="1" dirty="0">
                    <a:solidFill>
                      <a:schemeClr val="tx1"/>
                    </a:solidFill>
                    <a:latin typeface="Verdana" panose="020B0604030504040204" pitchFamily="34" charset="0"/>
                  </a:rPr>
                  <a:t>매개변수에 기본값이 있는 함수를 정의하고 호출하기</a:t>
                </a:r>
              </a:p>
            </p:txBody>
          </p:sp>
        </p:grp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07B92F11-9A47-4C51-8F7C-4DA9EF1EE3C5}"/>
                </a:ext>
              </a:extLst>
            </p:cNvPr>
            <p:cNvSpPr/>
            <p:nvPr/>
          </p:nvSpPr>
          <p:spPr>
            <a:xfrm>
              <a:off x="930475" y="1664373"/>
              <a:ext cx="7673972" cy="4971250"/>
            </a:xfrm>
            <a:prstGeom prst="rect">
              <a:avLst/>
            </a:prstGeom>
            <a:noFill/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0DE81999-CF2A-4127-AC41-F6E5CD030FEC}"/>
              </a:ext>
            </a:extLst>
          </p:cNvPr>
          <p:cNvGrpSpPr/>
          <p:nvPr/>
        </p:nvGrpSpPr>
        <p:grpSpPr>
          <a:xfrm>
            <a:off x="786811" y="1628666"/>
            <a:ext cx="7622175" cy="4903408"/>
            <a:chOff x="-159811" y="1121433"/>
            <a:chExt cx="10800701" cy="7300739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A06D08AC-4F49-42E5-9DB3-87E7EA01D08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159811" y="1121433"/>
              <a:ext cx="8009990" cy="4074313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FC29BE72-5A9F-44CA-813A-92675E13C67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71740" y="4659679"/>
              <a:ext cx="8069150" cy="37624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873114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F29E6604-E772-8023-638B-6BC88E130F3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b="1" dirty="0">
                <a:latin typeface="+mj-ea"/>
                <a:ea typeface="+mj-ea"/>
              </a:rPr>
              <a:t>함수의 개요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b="1" dirty="0">
                <a:latin typeface="+mj-ea"/>
                <a:ea typeface="+mj-ea"/>
              </a:rPr>
              <a:t>사용자 정의 함수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b="1" dirty="0">
                <a:latin typeface="+mj-ea"/>
                <a:ea typeface="+mj-ea"/>
              </a:rPr>
              <a:t>사용자 정의 함수의 유형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b="1" dirty="0">
                <a:latin typeface="+mj-ea"/>
                <a:ea typeface="+mj-ea"/>
              </a:rPr>
              <a:t>내장 함수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000" b="1" dirty="0">
                <a:latin typeface="+mj-ea"/>
                <a:ea typeface="+mj-ea"/>
              </a:rPr>
              <a:t>[</a:t>
            </a:r>
            <a:r>
              <a:rPr lang="ko-KR" altLang="en-US" sz="2000" b="1" dirty="0" err="1">
                <a:latin typeface="+mj-ea"/>
                <a:ea typeface="+mj-ea"/>
              </a:rPr>
              <a:t>북마켓</a:t>
            </a:r>
            <a:r>
              <a:rPr lang="en-US" altLang="ko-KR" sz="2000" b="1" dirty="0">
                <a:latin typeface="+mj-ea"/>
                <a:ea typeface="+mj-ea"/>
              </a:rPr>
              <a:t>]</a:t>
            </a:r>
            <a:r>
              <a:rPr lang="ko-KR" altLang="en-US" sz="2000" b="1" dirty="0">
                <a:latin typeface="+mj-ea"/>
                <a:ea typeface="+mj-ea"/>
              </a:rPr>
              <a:t> 페이지 </a:t>
            </a:r>
            <a:r>
              <a:rPr lang="ko-KR" altLang="en-US" sz="2000" b="1" dirty="0" err="1">
                <a:latin typeface="+mj-ea"/>
                <a:ea typeface="+mj-ea"/>
              </a:rPr>
              <a:t>모듈화하기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545941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E79A48-B7C8-4CAA-A16A-912B6D49B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>
                <a:solidFill>
                  <a:schemeClr val="accent2">
                    <a:lumMod val="75000"/>
                  </a:schemeClr>
                </a:solidFill>
              </a:rPr>
              <a:t>05. </a:t>
            </a:r>
            <a:r>
              <a:rPr lang="ko-KR" altLang="en-US" dirty="0"/>
              <a:t>반환문이 있는 함수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BCBE1C0-8593-40AC-8DC7-4C0C9323F0D7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반환문이 있는 함수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7A540EE-F95E-4C4D-A699-2F5BA76254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1844824"/>
            <a:ext cx="6768752" cy="236710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4BFA789-C819-4869-8687-2C366FC886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7784" y="3738245"/>
            <a:ext cx="6228184" cy="2469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9414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CB983E-3BB1-4147-BD33-BF69AB2AA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>
                <a:solidFill>
                  <a:schemeClr val="accent2">
                    <a:lumMod val="75000"/>
                  </a:schemeClr>
                </a:solidFill>
              </a:rPr>
              <a:t>05. </a:t>
            </a:r>
            <a:r>
              <a:rPr lang="ko-KR" altLang="en-US" dirty="0"/>
              <a:t>반환문이 있는 함수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447826C9-78DB-46B7-A13F-C58BC071B037}"/>
              </a:ext>
            </a:extLst>
          </p:cNvPr>
          <p:cNvGrpSpPr/>
          <p:nvPr/>
        </p:nvGrpSpPr>
        <p:grpSpPr>
          <a:xfrm>
            <a:off x="735014" y="1196752"/>
            <a:ext cx="7673972" cy="5391075"/>
            <a:chOff x="930475" y="1244548"/>
            <a:chExt cx="7673972" cy="5391075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03152AF9-693C-441A-B86F-0915A81DDCA3}"/>
                </a:ext>
              </a:extLst>
            </p:cNvPr>
            <p:cNvGrpSpPr/>
            <p:nvPr/>
          </p:nvGrpSpPr>
          <p:grpSpPr>
            <a:xfrm>
              <a:off x="930476" y="1244548"/>
              <a:ext cx="7673971" cy="425844"/>
              <a:chOff x="982235" y="2799355"/>
              <a:chExt cx="7673971" cy="353517"/>
            </a:xfrm>
          </p:grpSpPr>
          <p:sp>
            <p:nvSpPr>
              <p:cNvPr id="7" name="자유형: 도형 6">
                <a:extLst>
                  <a:ext uri="{FF2B5EF4-FFF2-40B4-BE49-F238E27FC236}">
                    <a16:creationId xmlns:a16="http://schemas.microsoft.com/office/drawing/2014/main" id="{749FF07E-3213-47BD-A805-96197A0DCDCA}"/>
                  </a:ext>
                </a:extLst>
              </p:cNvPr>
              <p:cNvSpPr/>
              <p:nvPr/>
            </p:nvSpPr>
            <p:spPr>
              <a:xfrm>
                <a:off x="982235" y="2799355"/>
                <a:ext cx="1094267" cy="353517"/>
              </a:xfrm>
              <a:custGeom>
                <a:avLst/>
                <a:gdLst>
                  <a:gd name="connsiteX0" fmla="*/ 146651 w 1112807"/>
                  <a:gd name="connsiteY0" fmla="*/ 0 h 569343"/>
                  <a:gd name="connsiteX1" fmla="*/ 966156 w 1112807"/>
                  <a:gd name="connsiteY1" fmla="*/ 0 h 569343"/>
                  <a:gd name="connsiteX2" fmla="*/ 1112807 w 1112807"/>
                  <a:gd name="connsiteY2" fmla="*/ 146651 h 569343"/>
                  <a:gd name="connsiteX3" fmla="*/ 1112807 w 1112807"/>
                  <a:gd name="connsiteY3" fmla="*/ 241539 h 569343"/>
                  <a:gd name="connsiteX4" fmla="*/ 1112807 w 1112807"/>
                  <a:gd name="connsiteY4" fmla="*/ 422692 h 569343"/>
                  <a:gd name="connsiteX5" fmla="*/ 1112807 w 1112807"/>
                  <a:gd name="connsiteY5" fmla="*/ 569343 h 569343"/>
                  <a:gd name="connsiteX6" fmla="*/ 966156 w 1112807"/>
                  <a:gd name="connsiteY6" fmla="*/ 569343 h 569343"/>
                  <a:gd name="connsiteX7" fmla="*/ 146651 w 1112807"/>
                  <a:gd name="connsiteY7" fmla="*/ 569343 h 569343"/>
                  <a:gd name="connsiteX8" fmla="*/ 0 w 1112807"/>
                  <a:gd name="connsiteY8" fmla="*/ 569343 h 569343"/>
                  <a:gd name="connsiteX9" fmla="*/ 0 w 1112807"/>
                  <a:gd name="connsiteY9" fmla="*/ 422692 h 569343"/>
                  <a:gd name="connsiteX10" fmla="*/ 0 w 1112807"/>
                  <a:gd name="connsiteY10" fmla="*/ 241539 h 569343"/>
                  <a:gd name="connsiteX11" fmla="*/ 0 w 1112807"/>
                  <a:gd name="connsiteY11" fmla="*/ 146651 h 569343"/>
                  <a:gd name="connsiteX12" fmla="*/ 146651 w 1112807"/>
                  <a:gd name="connsiteY12" fmla="*/ 0 h 5693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112807" h="569343">
                    <a:moveTo>
                      <a:pt x="146651" y="0"/>
                    </a:moveTo>
                    <a:lnTo>
                      <a:pt x="966156" y="0"/>
                    </a:lnTo>
                    <a:cubicBezTo>
                      <a:pt x="1047149" y="0"/>
                      <a:pt x="1112807" y="65658"/>
                      <a:pt x="1112807" y="146651"/>
                    </a:cubicBezTo>
                    <a:lnTo>
                      <a:pt x="1112807" y="241539"/>
                    </a:lnTo>
                    <a:lnTo>
                      <a:pt x="1112807" y="422692"/>
                    </a:lnTo>
                    <a:lnTo>
                      <a:pt x="1112807" y="569343"/>
                    </a:lnTo>
                    <a:lnTo>
                      <a:pt x="966156" y="569343"/>
                    </a:lnTo>
                    <a:lnTo>
                      <a:pt x="146651" y="569343"/>
                    </a:lnTo>
                    <a:lnTo>
                      <a:pt x="0" y="569343"/>
                    </a:lnTo>
                    <a:lnTo>
                      <a:pt x="0" y="422692"/>
                    </a:lnTo>
                    <a:lnTo>
                      <a:pt x="0" y="241539"/>
                    </a:lnTo>
                    <a:lnTo>
                      <a:pt x="0" y="146651"/>
                    </a:lnTo>
                    <a:cubicBezTo>
                      <a:pt x="0" y="65658"/>
                      <a:pt x="65658" y="0"/>
                      <a:pt x="1466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lang="ko-KR" altLang="en-US" sz="1400" b="1" dirty="0">
                    <a:latin typeface="Verdana" panose="020B0604030504040204" pitchFamily="34" charset="0"/>
                  </a:rPr>
                  <a:t>예제 </a:t>
                </a:r>
                <a:r>
                  <a:rPr lang="en-US" altLang="ko-KR" sz="1400" b="1" dirty="0">
                    <a:latin typeface="Verdana" panose="020B0604030504040204" pitchFamily="34" charset="0"/>
                  </a:rPr>
                  <a:t>5-5</a:t>
                </a:r>
                <a:endParaRPr lang="ko-KR" altLang="en-US" sz="1400" b="1" dirty="0">
                  <a:latin typeface="Verdana" panose="020B0604030504040204" pitchFamily="34" charset="0"/>
                </a:endParaRPr>
              </a:p>
            </p:txBody>
          </p:sp>
          <p:sp>
            <p:nvSpPr>
              <p:cNvPr id="8" name="자유형: 도형 7">
                <a:extLst>
                  <a:ext uri="{FF2B5EF4-FFF2-40B4-BE49-F238E27FC236}">
                    <a16:creationId xmlns:a16="http://schemas.microsoft.com/office/drawing/2014/main" id="{A41A9378-B9BB-4BBD-BE91-D8F354A72DFD}"/>
                  </a:ext>
                </a:extLst>
              </p:cNvPr>
              <p:cNvSpPr/>
              <p:nvPr/>
            </p:nvSpPr>
            <p:spPr>
              <a:xfrm>
                <a:off x="2076501" y="2799355"/>
                <a:ext cx="6579705" cy="353517"/>
              </a:xfrm>
              <a:custGeom>
                <a:avLst/>
                <a:gdLst>
                  <a:gd name="connsiteX0" fmla="*/ 104303 w 5615796"/>
                  <a:gd name="connsiteY0" fmla="*/ 0 h 470532"/>
                  <a:gd name="connsiteX1" fmla="*/ 5511493 w 5615796"/>
                  <a:gd name="connsiteY1" fmla="*/ 0 h 470532"/>
                  <a:gd name="connsiteX2" fmla="*/ 5615796 w 5615796"/>
                  <a:gd name="connsiteY2" fmla="*/ 104303 h 470532"/>
                  <a:gd name="connsiteX3" fmla="*/ 5615796 w 5615796"/>
                  <a:gd name="connsiteY3" fmla="*/ 114496 h 470532"/>
                  <a:gd name="connsiteX4" fmla="*/ 5615796 w 5615796"/>
                  <a:gd name="connsiteY4" fmla="*/ 366229 h 470532"/>
                  <a:gd name="connsiteX5" fmla="*/ 5615796 w 5615796"/>
                  <a:gd name="connsiteY5" fmla="*/ 470532 h 470532"/>
                  <a:gd name="connsiteX6" fmla="*/ 5511493 w 5615796"/>
                  <a:gd name="connsiteY6" fmla="*/ 470532 h 470532"/>
                  <a:gd name="connsiteX7" fmla="*/ 104303 w 5615796"/>
                  <a:gd name="connsiteY7" fmla="*/ 470532 h 470532"/>
                  <a:gd name="connsiteX8" fmla="*/ 0 w 5615796"/>
                  <a:gd name="connsiteY8" fmla="*/ 470532 h 470532"/>
                  <a:gd name="connsiteX9" fmla="*/ 0 w 5615796"/>
                  <a:gd name="connsiteY9" fmla="*/ 366229 h 470532"/>
                  <a:gd name="connsiteX10" fmla="*/ 0 w 5615796"/>
                  <a:gd name="connsiteY10" fmla="*/ 114496 h 470532"/>
                  <a:gd name="connsiteX11" fmla="*/ 0 w 5615796"/>
                  <a:gd name="connsiteY11" fmla="*/ 104303 h 470532"/>
                  <a:gd name="connsiteX12" fmla="*/ 104303 w 5615796"/>
                  <a:gd name="connsiteY12" fmla="*/ 0 h 4705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615796" h="470532">
                    <a:moveTo>
                      <a:pt x="104303" y="0"/>
                    </a:moveTo>
                    <a:lnTo>
                      <a:pt x="5511493" y="0"/>
                    </a:lnTo>
                    <a:cubicBezTo>
                      <a:pt x="5569098" y="0"/>
                      <a:pt x="5615796" y="46698"/>
                      <a:pt x="5615796" y="104303"/>
                    </a:cubicBezTo>
                    <a:lnTo>
                      <a:pt x="5615796" y="114496"/>
                    </a:lnTo>
                    <a:lnTo>
                      <a:pt x="5615796" y="366229"/>
                    </a:lnTo>
                    <a:lnTo>
                      <a:pt x="5615796" y="470532"/>
                    </a:lnTo>
                    <a:lnTo>
                      <a:pt x="5511493" y="470532"/>
                    </a:lnTo>
                    <a:lnTo>
                      <a:pt x="104303" y="470532"/>
                    </a:lnTo>
                    <a:lnTo>
                      <a:pt x="0" y="470532"/>
                    </a:lnTo>
                    <a:lnTo>
                      <a:pt x="0" y="366229"/>
                    </a:lnTo>
                    <a:lnTo>
                      <a:pt x="0" y="114496"/>
                    </a:lnTo>
                    <a:lnTo>
                      <a:pt x="0" y="104303"/>
                    </a:lnTo>
                    <a:cubicBezTo>
                      <a:pt x="0" y="46698"/>
                      <a:pt x="46698" y="0"/>
                      <a:pt x="104303" y="0"/>
                    </a:cubicBezTo>
                    <a:close/>
                  </a:path>
                </a:pathLst>
              </a:cu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r>
                  <a:rPr lang="ko-KR" altLang="en-US" sz="1600" b="1" dirty="0">
                    <a:solidFill>
                      <a:schemeClr val="tx1"/>
                    </a:solidFill>
                    <a:latin typeface="Verdana" panose="020B0604030504040204" pitchFamily="34" charset="0"/>
                  </a:rPr>
                  <a:t>반환문이 있는 함수를 정의하고 호출하기</a:t>
                </a:r>
              </a:p>
            </p:txBody>
          </p:sp>
        </p:grp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B1588DD3-AA0D-4B37-9614-D72A8D5D0C39}"/>
                </a:ext>
              </a:extLst>
            </p:cNvPr>
            <p:cNvSpPr/>
            <p:nvPr/>
          </p:nvSpPr>
          <p:spPr>
            <a:xfrm>
              <a:off x="930475" y="1664373"/>
              <a:ext cx="7673972" cy="4971250"/>
            </a:xfrm>
            <a:prstGeom prst="rect">
              <a:avLst/>
            </a:prstGeom>
            <a:noFill/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0EE487C6-C201-4880-A0B1-8659B3530C4C}"/>
              </a:ext>
            </a:extLst>
          </p:cNvPr>
          <p:cNvGrpSpPr/>
          <p:nvPr/>
        </p:nvGrpSpPr>
        <p:grpSpPr>
          <a:xfrm>
            <a:off x="1259632" y="1640350"/>
            <a:ext cx="6318449" cy="4850479"/>
            <a:chOff x="-1" y="376595"/>
            <a:chExt cx="9144001" cy="8045720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06EE398A-BB43-46AE-840D-47FFCB4C688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376595"/>
              <a:ext cx="9144000" cy="6104809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23415CE9-296B-4C27-8D1C-50D8DA3972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" y="6373707"/>
              <a:ext cx="9144000" cy="20486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154190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sz="4400" dirty="0"/>
              <a:t>내장 함수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Section 04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807605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170946EE-943A-43C2-BCAF-0C89409F9B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>
                <a:solidFill>
                  <a:schemeClr val="accent2">
                    <a:lumMod val="75000"/>
                  </a:schemeClr>
                </a:solidFill>
              </a:rPr>
              <a:t>01. </a:t>
            </a:r>
            <a:r>
              <a:rPr lang="ko-KR" altLang="en-US" dirty="0"/>
              <a:t>날짜</a:t>
            </a:r>
            <a:r>
              <a:rPr lang="en-US" altLang="ko-KR" dirty="0"/>
              <a:t>/</a:t>
            </a:r>
            <a:r>
              <a:rPr lang="ko-KR" altLang="en-US" dirty="0"/>
              <a:t>시간 함수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D0346F75-3521-43B1-820A-5A7A47452FB9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date( ) </a:t>
            </a:r>
            <a:r>
              <a:rPr lang="ko-KR" altLang="en-US" dirty="0"/>
              <a:t>함수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143C362-377F-4ECC-AFAC-8F93B8FB8B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2060848"/>
            <a:ext cx="8208912" cy="71347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C7275E0-4FA6-4AD2-9746-86B526018F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2954169"/>
            <a:ext cx="5904656" cy="1266506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5356B44F-E0EC-4CAD-B4D1-5F57C921CC44}"/>
              </a:ext>
            </a:extLst>
          </p:cNvPr>
          <p:cNvGrpSpPr/>
          <p:nvPr/>
        </p:nvGrpSpPr>
        <p:grpSpPr>
          <a:xfrm>
            <a:off x="2360829" y="4343459"/>
            <a:ext cx="6615789" cy="2228877"/>
            <a:chOff x="0" y="2504965"/>
            <a:chExt cx="9144000" cy="3440944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D6D6B30F-3A77-4954-90AD-B44F7DD60C5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2504965"/>
              <a:ext cx="9144000" cy="1848069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CD50AE2E-BAC0-43A2-9679-9279F3C2BD8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7565" y="4259408"/>
              <a:ext cx="9116434" cy="168650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751533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521ED3-81D5-4C0C-BD77-2782E250D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>
                <a:solidFill>
                  <a:schemeClr val="accent2">
                    <a:lumMod val="75000"/>
                  </a:schemeClr>
                </a:solidFill>
              </a:rPr>
              <a:t>01. </a:t>
            </a:r>
            <a:r>
              <a:rPr lang="ko-KR" altLang="en-US" dirty="0"/>
              <a:t>날짜</a:t>
            </a:r>
            <a:r>
              <a:rPr lang="en-US" altLang="ko-KR" dirty="0"/>
              <a:t>/</a:t>
            </a:r>
            <a:r>
              <a:rPr lang="ko-KR" altLang="en-US" dirty="0"/>
              <a:t>시간 함수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67DE759-5D90-4E05-A917-BE58FCBFAF8B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date( ) </a:t>
            </a:r>
            <a:r>
              <a:rPr lang="ko-KR" altLang="en-US" dirty="0"/>
              <a:t>함수</a:t>
            </a:r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CBC57E4-8001-48AA-88EC-5D126BE5EF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7605" y="1823094"/>
            <a:ext cx="5710659" cy="286624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3670AEA-C5FE-4705-86FE-062CFA664E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9450" y="4740542"/>
            <a:ext cx="6525099" cy="1805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7527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7C56F9-F043-44A6-A01E-7B7EFF9362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>
                <a:solidFill>
                  <a:schemeClr val="accent2">
                    <a:lumMod val="75000"/>
                  </a:schemeClr>
                </a:solidFill>
              </a:rPr>
              <a:t>01. </a:t>
            </a:r>
            <a:r>
              <a:rPr lang="ko-KR" altLang="en-US" dirty="0"/>
              <a:t>날짜</a:t>
            </a:r>
            <a:r>
              <a:rPr lang="en-US" altLang="ko-KR" dirty="0"/>
              <a:t>/</a:t>
            </a:r>
            <a:r>
              <a:rPr lang="ko-KR" altLang="en-US" dirty="0"/>
              <a:t>시간 함수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99D38C5-365B-45B5-92CB-AE73CCE0A403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date( ) </a:t>
            </a:r>
            <a:r>
              <a:rPr lang="ko-KR" altLang="en-US" dirty="0"/>
              <a:t>함수</a:t>
            </a:r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380165A-9B87-4DB9-9CF4-9420243188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1841789"/>
            <a:ext cx="6300192" cy="286867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7552B3A-07F1-4BB4-B1E6-C429E94D7A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1904" y="4880365"/>
            <a:ext cx="6300192" cy="1742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254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A4F6E4-2081-46DD-962D-7853AAC22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>
                <a:solidFill>
                  <a:schemeClr val="accent2">
                    <a:lumMod val="75000"/>
                  </a:schemeClr>
                </a:solidFill>
              </a:rPr>
              <a:t>01. </a:t>
            </a:r>
            <a:r>
              <a:rPr lang="ko-KR" altLang="en-US" dirty="0"/>
              <a:t>날짜</a:t>
            </a:r>
            <a:r>
              <a:rPr lang="en-US" altLang="ko-KR" dirty="0"/>
              <a:t>/</a:t>
            </a:r>
            <a:r>
              <a:rPr lang="ko-KR" altLang="en-US" dirty="0"/>
              <a:t>시간 함수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AE0EEA7-2035-46A7-99EA-DD4DEF66D683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time( ) </a:t>
            </a:r>
            <a:r>
              <a:rPr lang="ko-KR" altLang="en-US" dirty="0"/>
              <a:t>함수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3E33943-D143-46C8-AC95-346968F0DC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2616" y="1916832"/>
            <a:ext cx="7631832" cy="63992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9E326A6-6037-44BB-AB1E-DF7B574F93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5061" y="3112613"/>
            <a:ext cx="7559387" cy="2377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8868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640808-75EC-4725-8BCA-25B571A034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>
                <a:solidFill>
                  <a:schemeClr val="accent2">
                    <a:lumMod val="75000"/>
                  </a:schemeClr>
                </a:solidFill>
              </a:rPr>
              <a:t>01. </a:t>
            </a:r>
            <a:r>
              <a:rPr lang="ko-KR" altLang="en-US" dirty="0"/>
              <a:t>날짜</a:t>
            </a:r>
            <a:r>
              <a:rPr lang="en-US" altLang="ko-KR" dirty="0"/>
              <a:t>/</a:t>
            </a:r>
            <a:r>
              <a:rPr lang="ko-KR" altLang="en-US" dirty="0"/>
              <a:t>시간 함수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B3AE4AB-4BCD-4EEE-AFE0-FDAC1D59327B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err="1"/>
              <a:t>date_default_timezone_set</a:t>
            </a:r>
            <a:r>
              <a:rPr lang="en-US" altLang="ko-KR" dirty="0"/>
              <a:t>( ) </a:t>
            </a:r>
            <a:r>
              <a:rPr lang="ko-KR" altLang="en-US" dirty="0"/>
              <a:t>함수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9BF811A-0297-465D-A6D7-67D479AB33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096" y="1916832"/>
            <a:ext cx="7740352" cy="61893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C4E7668-66EA-4CDD-933E-952178183E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419" y="2645027"/>
            <a:ext cx="6071024" cy="83057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267D2D1-A985-41E8-B5A9-E46BC27C95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096" y="3509885"/>
            <a:ext cx="6241595" cy="134179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DFD5C8C-1A1D-4B03-861B-B2A0862112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6226" y="4959128"/>
            <a:ext cx="7224797" cy="1747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3168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15BA3B-3B49-48F8-94CC-746FAB1CC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>
                <a:solidFill>
                  <a:schemeClr val="accent2">
                    <a:lumMod val="75000"/>
                  </a:schemeClr>
                </a:solidFill>
              </a:rPr>
              <a:t>01. </a:t>
            </a:r>
            <a:r>
              <a:rPr lang="ko-KR" altLang="en-US" dirty="0"/>
              <a:t>날짜</a:t>
            </a:r>
            <a:r>
              <a:rPr lang="en-US" altLang="ko-KR" dirty="0"/>
              <a:t>/</a:t>
            </a:r>
            <a:r>
              <a:rPr lang="ko-KR" altLang="en-US" dirty="0"/>
              <a:t>시간 함수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CD09DB3-6BBD-47CB-9391-A2D018718854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err="1"/>
              <a:t>mktime</a:t>
            </a:r>
            <a:r>
              <a:rPr lang="en-US" altLang="ko-KR" dirty="0"/>
              <a:t>( ) </a:t>
            </a:r>
            <a:r>
              <a:rPr lang="ko-KR" altLang="en-US" dirty="0"/>
              <a:t>함수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D3E3F5A-CC5C-4FE3-A22A-A62EC94880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844825"/>
            <a:ext cx="6870171" cy="57606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F83761C-9A45-4F77-8ECD-37F5697DD1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2579599"/>
            <a:ext cx="5976664" cy="4133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0040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172075-3E48-4E2F-B981-7E8595748E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>
                <a:solidFill>
                  <a:schemeClr val="accent2">
                    <a:lumMod val="75000"/>
                  </a:schemeClr>
                </a:solidFill>
              </a:rPr>
              <a:t>01. </a:t>
            </a:r>
            <a:r>
              <a:rPr lang="ko-KR" altLang="en-US" dirty="0"/>
              <a:t>날짜</a:t>
            </a:r>
            <a:r>
              <a:rPr lang="en-US" altLang="ko-KR" dirty="0"/>
              <a:t>/</a:t>
            </a:r>
            <a:r>
              <a:rPr lang="ko-KR" altLang="en-US" dirty="0"/>
              <a:t>시간 함수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125852-4BD3-4CAC-9F2F-44D9D6EAF4D6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err="1"/>
              <a:t>mktime</a:t>
            </a:r>
            <a:r>
              <a:rPr lang="en-US" altLang="ko-KR" dirty="0"/>
              <a:t>( ) </a:t>
            </a:r>
            <a:r>
              <a:rPr lang="ko-KR" altLang="en-US" dirty="0"/>
              <a:t>함수</a:t>
            </a:r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487042B-EDC2-4422-8818-FF9D2AF0CC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1988840"/>
            <a:ext cx="8208912" cy="3888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8956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sz="4400" dirty="0"/>
              <a:t>함수의 개요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Section 01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063580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AD7C50-04DA-4A1B-A4B6-7E32E09FE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>
                <a:solidFill>
                  <a:schemeClr val="accent2">
                    <a:lumMod val="75000"/>
                  </a:schemeClr>
                </a:solidFill>
              </a:rPr>
              <a:t>01. </a:t>
            </a:r>
            <a:r>
              <a:rPr lang="ko-KR" altLang="en-US" dirty="0"/>
              <a:t>날짜</a:t>
            </a:r>
            <a:r>
              <a:rPr lang="en-US" altLang="ko-KR" dirty="0"/>
              <a:t>/</a:t>
            </a:r>
            <a:r>
              <a:rPr lang="ko-KR" altLang="en-US" dirty="0"/>
              <a:t>시간 함수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5D8172B-758A-4FCB-8ED8-9AFFBF5886F0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날짜</a:t>
            </a:r>
            <a:r>
              <a:rPr lang="en-US" altLang="ko-KR" dirty="0"/>
              <a:t>/</a:t>
            </a:r>
            <a:r>
              <a:rPr lang="ko-KR" altLang="en-US" dirty="0"/>
              <a:t>시간 관련 주요 함수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05C336E-FF64-4034-B60F-C2A8F0FD43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586" y="1975429"/>
            <a:ext cx="7760828" cy="3843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4090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AD7C50-04DA-4A1B-A4B6-7E32E09FE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>
                <a:solidFill>
                  <a:schemeClr val="accent2">
                    <a:lumMod val="75000"/>
                  </a:schemeClr>
                </a:solidFill>
              </a:rPr>
              <a:t>01. </a:t>
            </a:r>
            <a:r>
              <a:rPr lang="ko-KR" altLang="en-US" dirty="0"/>
              <a:t>날짜</a:t>
            </a:r>
            <a:r>
              <a:rPr lang="en-US" altLang="ko-KR" dirty="0"/>
              <a:t>/</a:t>
            </a:r>
            <a:r>
              <a:rPr lang="ko-KR" altLang="en-US" dirty="0"/>
              <a:t>시간 함수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5D8172B-758A-4FCB-8ED8-9AFFBF5886F0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날짜</a:t>
            </a:r>
            <a:r>
              <a:rPr lang="en-US" altLang="ko-KR" dirty="0"/>
              <a:t>/</a:t>
            </a:r>
            <a:r>
              <a:rPr lang="ko-KR" altLang="en-US" dirty="0"/>
              <a:t>시간 관련 주요 함수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8FDDAF66-FE79-4538-A4B4-B3CCCF525521}"/>
              </a:ext>
            </a:extLst>
          </p:cNvPr>
          <p:cNvGrpSpPr/>
          <p:nvPr/>
        </p:nvGrpSpPr>
        <p:grpSpPr>
          <a:xfrm>
            <a:off x="845840" y="2060848"/>
            <a:ext cx="7452320" cy="3384376"/>
            <a:chOff x="0" y="1931659"/>
            <a:chExt cx="9144000" cy="4210279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94232AEF-2548-4B81-9A80-E941751146D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931659"/>
              <a:ext cx="9144000" cy="2994682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55475A55-840D-4BB3-9CC1-C946AB34A94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4871197"/>
              <a:ext cx="9144000" cy="12707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795917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2D3794-1443-4CD4-9F1A-133EDADC1D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>
                <a:solidFill>
                  <a:schemeClr val="accent2">
                    <a:lumMod val="75000"/>
                  </a:schemeClr>
                </a:solidFill>
              </a:rPr>
              <a:t>01. </a:t>
            </a:r>
            <a:r>
              <a:rPr lang="ko-KR" altLang="en-US" dirty="0"/>
              <a:t>날짜</a:t>
            </a:r>
            <a:r>
              <a:rPr lang="en-US" altLang="ko-KR" dirty="0"/>
              <a:t>/</a:t>
            </a:r>
            <a:r>
              <a:rPr lang="ko-KR" altLang="en-US" dirty="0"/>
              <a:t>시간 함수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4DDAC20E-2C60-4F2B-8537-EE60464B3813}"/>
              </a:ext>
            </a:extLst>
          </p:cNvPr>
          <p:cNvGrpSpPr/>
          <p:nvPr/>
        </p:nvGrpSpPr>
        <p:grpSpPr>
          <a:xfrm>
            <a:off x="735014" y="1196752"/>
            <a:ext cx="7673972" cy="5391075"/>
            <a:chOff x="930475" y="1244548"/>
            <a:chExt cx="7673972" cy="5391075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281495D6-2675-400C-9D58-6E7A68539A32}"/>
                </a:ext>
              </a:extLst>
            </p:cNvPr>
            <p:cNvGrpSpPr/>
            <p:nvPr/>
          </p:nvGrpSpPr>
          <p:grpSpPr>
            <a:xfrm>
              <a:off x="930476" y="1244548"/>
              <a:ext cx="7673971" cy="425844"/>
              <a:chOff x="982235" y="2799355"/>
              <a:chExt cx="7673971" cy="353517"/>
            </a:xfrm>
          </p:grpSpPr>
          <p:sp>
            <p:nvSpPr>
              <p:cNvPr id="7" name="자유형: 도형 6">
                <a:extLst>
                  <a:ext uri="{FF2B5EF4-FFF2-40B4-BE49-F238E27FC236}">
                    <a16:creationId xmlns:a16="http://schemas.microsoft.com/office/drawing/2014/main" id="{C8F9A70F-FF60-4F63-8454-7C6757DEBBA8}"/>
                  </a:ext>
                </a:extLst>
              </p:cNvPr>
              <p:cNvSpPr/>
              <p:nvPr/>
            </p:nvSpPr>
            <p:spPr>
              <a:xfrm>
                <a:off x="982235" y="2799355"/>
                <a:ext cx="1094267" cy="353517"/>
              </a:xfrm>
              <a:custGeom>
                <a:avLst/>
                <a:gdLst>
                  <a:gd name="connsiteX0" fmla="*/ 146651 w 1112807"/>
                  <a:gd name="connsiteY0" fmla="*/ 0 h 569343"/>
                  <a:gd name="connsiteX1" fmla="*/ 966156 w 1112807"/>
                  <a:gd name="connsiteY1" fmla="*/ 0 h 569343"/>
                  <a:gd name="connsiteX2" fmla="*/ 1112807 w 1112807"/>
                  <a:gd name="connsiteY2" fmla="*/ 146651 h 569343"/>
                  <a:gd name="connsiteX3" fmla="*/ 1112807 w 1112807"/>
                  <a:gd name="connsiteY3" fmla="*/ 241539 h 569343"/>
                  <a:gd name="connsiteX4" fmla="*/ 1112807 w 1112807"/>
                  <a:gd name="connsiteY4" fmla="*/ 422692 h 569343"/>
                  <a:gd name="connsiteX5" fmla="*/ 1112807 w 1112807"/>
                  <a:gd name="connsiteY5" fmla="*/ 569343 h 569343"/>
                  <a:gd name="connsiteX6" fmla="*/ 966156 w 1112807"/>
                  <a:gd name="connsiteY6" fmla="*/ 569343 h 569343"/>
                  <a:gd name="connsiteX7" fmla="*/ 146651 w 1112807"/>
                  <a:gd name="connsiteY7" fmla="*/ 569343 h 569343"/>
                  <a:gd name="connsiteX8" fmla="*/ 0 w 1112807"/>
                  <a:gd name="connsiteY8" fmla="*/ 569343 h 569343"/>
                  <a:gd name="connsiteX9" fmla="*/ 0 w 1112807"/>
                  <a:gd name="connsiteY9" fmla="*/ 422692 h 569343"/>
                  <a:gd name="connsiteX10" fmla="*/ 0 w 1112807"/>
                  <a:gd name="connsiteY10" fmla="*/ 241539 h 569343"/>
                  <a:gd name="connsiteX11" fmla="*/ 0 w 1112807"/>
                  <a:gd name="connsiteY11" fmla="*/ 146651 h 569343"/>
                  <a:gd name="connsiteX12" fmla="*/ 146651 w 1112807"/>
                  <a:gd name="connsiteY12" fmla="*/ 0 h 5693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112807" h="569343">
                    <a:moveTo>
                      <a:pt x="146651" y="0"/>
                    </a:moveTo>
                    <a:lnTo>
                      <a:pt x="966156" y="0"/>
                    </a:lnTo>
                    <a:cubicBezTo>
                      <a:pt x="1047149" y="0"/>
                      <a:pt x="1112807" y="65658"/>
                      <a:pt x="1112807" y="146651"/>
                    </a:cubicBezTo>
                    <a:lnTo>
                      <a:pt x="1112807" y="241539"/>
                    </a:lnTo>
                    <a:lnTo>
                      <a:pt x="1112807" y="422692"/>
                    </a:lnTo>
                    <a:lnTo>
                      <a:pt x="1112807" y="569343"/>
                    </a:lnTo>
                    <a:lnTo>
                      <a:pt x="966156" y="569343"/>
                    </a:lnTo>
                    <a:lnTo>
                      <a:pt x="146651" y="569343"/>
                    </a:lnTo>
                    <a:lnTo>
                      <a:pt x="0" y="569343"/>
                    </a:lnTo>
                    <a:lnTo>
                      <a:pt x="0" y="422692"/>
                    </a:lnTo>
                    <a:lnTo>
                      <a:pt x="0" y="241539"/>
                    </a:lnTo>
                    <a:lnTo>
                      <a:pt x="0" y="146651"/>
                    </a:lnTo>
                    <a:cubicBezTo>
                      <a:pt x="0" y="65658"/>
                      <a:pt x="65658" y="0"/>
                      <a:pt x="1466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lang="ko-KR" altLang="en-US" sz="1400" b="1" dirty="0">
                    <a:latin typeface="Verdana" panose="020B0604030504040204" pitchFamily="34" charset="0"/>
                  </a:rPr>
                  <a:t>예제 </a:t>
                </a:r>
                <a:r>
                  <a:rPr lang="en-US" altLang="ko-KR" sz="1400" b="1" dirty="0">
                    <a:latin typeface="Verdana" panose="020B0604030504040204" pitchFamily="34" charset="0"/>
                  </a:rPr>
                  <a:t>5-</a:t>
                </a:r>
                <a:r>
                  <a:rPr lang="ko-KR" altLang="en-US" sz="1400" b="1" dirty="0">
                    <a:latin typeface="Verdana" panose="020B0604030504040204" pitchFamily="34" charset="0"/>
                  </a:rPr>
                  <a:t>６</a:t>
                </a:r>
              </a:p>
            </p:txBody>
          </p:sp>
          <p:sp>
            <p:nvSpPr>
              <p:cNvPr id="8" name="자유형: 도형 7">
                <a:extLst>
                  <a:ext uri="{FF2B5EF4-FFF2-40B4-BE49-F238E27FC236}">
                    <a16:creationId xmlns:a16="http://schemas.microsoft.com/office/drawing/2014/main" id="{B81F62E3-E0A4-499E-8B99-8502F4DCAFB7}"/>
                  </a:ext>
                </a:extLst>
              </p:cNvPr>
              <p:cNvSpPr/>
              <p:nvPr/>
            </p:nvSpPr>
            <p:spPr>
              <a:xfrm>
                <a:off x="2076501" y="2799355"/>
                <a:ext cx="6579705" cy="353517"/>
              </a:xfrm>
              <a:custGeom>
                <a:avLst/>
                <a:gdLst>
                  <a:gd name="connsiteX0" fmla="*/ 104303 w 5615796"/>
                  <a:gd name="connsiteY0" fmla="*/ 0 h 470532"/>
                  <a:gd name="connsiteX1" fmla="*/ 5511493 w 5615796"/>
                  <a:gd name="connsiteY1" fmla="*/ 0 h 470532"/>
                  <a:gd name="connsiteX2" fmla="*/ 5615796 w 5615796"/>
                  <a:gd name="connsiteY2" fmla="*/ 104303 h 470532"/>
                  <a:gd name="connsiteX3" fmla="*/ 5615796 w 5615796"/>
                  <a:gd name="connsiteY3" fmla="*/ 114496 h 470532"/>
                  <a:gd name="connsiteX4" fmla="*/ 5615796 w 5615796"/>
                  <a:gd name="connsiteY4" fmla="*/ 366229 h 470532"/>
                  <a:gd name="connsiteX5" fmla="*/ 5615796 w 5615796"/>
                  <a:gd name="connsiteY5" fmla="*/ 470532 h 470532"/>
                  <a:gd name="connsiteX6" fmla="*/ 5511493 w 5615796"/>
                  <a:gd name="connsiteY6" fmla="*/ 470532 h 470532"/>
                  <a:gd name="connsiteX7" fmla="*/ 104303 w 5615796"/>
                  <a:gd name="connsiteY7" fmla="*/ 470532 h 470532"/>
                  <a:gd name="connsiteX8" fmla="*/ 0 w 5615796"/>
                  <a:gd name="connsiteY8" fmla="*/ 470532 h 470532"/>
                  <a:gd name="connsiteX9" fmla="*/ 0 w 5615796"/>
                  <a:gd name="connsiteY9" fmla="*/ 366229 h 470532"/>
                  <a:gd name="connsiteX10" fmla="*/ 0 w 5615796"/>
                  <a:gd name="connsiteY10" fmla="*/ 114496 h 470532"/>
                  <a:gd name="connsiteX11" fmla="*/ 0 w 5615796"/>
                  <a:gd name="connsiteY11" fmla="*/ 104303 h 470532"/>
                  <a:gd name="connsiteX12" fmla="*/ 104303 w 5615796"/>
                  <a:gd name="connsiteY12" fmla="*/ 0 h 4705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615796" h="470532">
                    <a:moveTo>
                      <a:pt x="104303" y="0"/>
                    </a:moveTo>
                    <a:lnTo>
                      <a:pt x="5511493" y="0"/>
                    </a:lnTo>
                    <a:cubicBezTo>
                      <a:pt x="5569098" y="0"/>
                      <a:pt x="5615796" y="46698"/>
                      <a:pt x="5615796" y="104303"/>
                    </a:cubicBezTo>
                    <a:lnTo>
                      <a:pt x="5615796" y="114496"/>
                    </a:lnTo>
                    <a:lnTo>
                      <a:pt x="5615796" y="366229"/>
                    </a:lnTo>
                    <a:lnTo>
                      <a:pt x="5615796" y="470532"/>
                    </a:lnTo>
                    <a:lnTo>
                      <a:pt x="5511493" y="470532"/>
                    </a:lnTo>
                    <a:lnTo>
                      <a:pt x="104303" y="470532"/>
                    </a:lnTo>
                    <a:lnTo>
                      <a:pt x="0" y="470532"/>
                    </a:lnTo>
                    <a:lnTo>
                      <a:pt x="0" y="366229"/>
                    </a:lnTo>
                    <a:lnTo>
                      <a:pt x="0" y="114496"/>
                    </a:lnTo>
                    <a:lnTo>
                      <a:pt x="0" y="104303"/>
                    </a:lnTo>
                    <a:cubicBezTo>
                      <a:pt x="0" y="46698"/>
                      <a:pt x="46698" y="0"/>
                      <a:pt x="104303" y="0"/>
                    </a:cubicBezTo>
                    <a:close/>
                  </a:path>
                </a:pathLst>
              </a:cu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r>
                  <a:rPr lang="ko-KR" altLang="en-US" sz="1600" b="1" dirty="0">
                    <a:solidFill>
                      <a:schemeClr val="tx1"/>
                    </a:solidFill>
                    <a:latin typeface="Verdana" panose="020B0604030504040204" pitchFamily="34" charset="0"/>
                  </a:rPr>
                  <a:t>함수 정의하고 호출하기</a:t>
                </a:r>
              </a:p>
            </p:txBody>
          </p:sp>
        </p:grp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3EA14664-B448-471F-8FF2-4B265FF952B3}"/>
                </a:ext>
              </a:extLst>
            </p:cNvPr>
            <p:cNvSpPr/>
            <p:nvPr/>
          </p:nvSpPr>
          <p:spPr>
            <a:xfrm>
              <a:off x="930475" y="1664373"/>
              <a:ext cx="7673972" cy="4971250"/>
            </a:xfrm>
            <a:prstGeom prst="rect">
              <a:avLst/>
            </a:prstGeom>
            <a:noFill/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F3402D8B-BCEC-4639-A42E-09EA56362A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1306" y="1733104"/>
            <a:ext cx="5781387" cy="4784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4114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1A2FD8-7DDD-425A-9B9C-F80A1E7E7E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>
                <a:solidFill>
                  <a:schemeClr val="accent2">
                    <a:lumMod val="75000"/>
                  </a:schemeClr>
                </a:solidFill>
              </a:rPr>
              <a:t>02. </a:t>
            </a:r>
            <a:r>
              <a:rPr lang="ko-KR" altLang="en-US" dirty="0"/>
              <a:t>수학 관련 함수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C7FBC18-8167-4A19-8F99-B614E0E24E19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abs( ) </a:t>
            </a:r>
            <a:r>
              <a:rPr lang="ko-KR" altLang="en-US" dirty="0"/>
              <a:t>함수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9531B32-E3ED-4D03-B40F-F9FABF1707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2616" y="1844824"/>
            <a:ext cx="7775848" cy="6367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A7EDE84-7F4D-4B00-8DCF-148E1927ED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9147" y="2780928"/>
            <a:ext cx="4680520" cy="105959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59B634C-6EB6-49CB-A444-2AFB801426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7382" y="3999468"/>
            <a:ext cx="7597066" cy="2398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2341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500E05-D3E9-4F12-8649-CDE94F5F7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>
                <a:solidFill>
                  <a:schemeClr val="accent2">
                    <a:lumMod val="75000"/>
                  </a:schemeClr>
                </a:solidFill>
              </a:rPr>
              <a:t>02. </a:t>
            </a:r>
            <a:r>
              <a:rPr lang="ko-KR" altLang="en-US" dirty="0"/>
              <a:t>수학 관련 함수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A538DE5-0CB0-40B8-8F5B-08D7B6911AD7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ceil( ) </a:t>
            </a:r>
            <a:r>
              <a:rPr lang="ko-KR" altLang="en-US" dirty="0"/>
              <a:t>함수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E15BE20-0416-4B6B-9E06-82083BE073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265" y="1876529"/>
            <a:ext cx="7568183" cy="63977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F553647-D191-45E7-AE58-525E880A44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6528" y="2699186"/>
            <a:ext cx="4933624" cy="114903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95856DB-B1F3-409F-A71D-2DEDCE6B10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2166" y="3949774"/>
            <a:ext cx="6075852" cy="2601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280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FFDC3F-1E1D-4469-ABE7-19D870A523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>
                <a:solidFill>
                  <a:schemeClr val="accent2">
                    <a:lumMod val="75000"/>
                  </a:schemeClr>
                </a:solidFill>
              </a:rPr>
              <a:t>02. </a:t>
            </a:r>
            <a:r>
              <a:rPr lang="ko-KR" altLang="en-US" dirty="0"/>
              <a:t>수학 관련 함수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C2D0B9-D596-4619-AC81-52AEF573B3CC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sqrt( ) </a:t>
            </a:r>
            <a:r>
              <a:rPr lang="ko-KR" altLang="en-US" dirty="0"/>
              <a:t>함수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74CC466-0C85-4E21-8542-BA07FDF772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100" y="1916832"/>
            <a:ext cx="7343800" cy="62967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E738384-5D49-4530-8A8B-99C8270804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101" y="2636913"/>
            <a:ext cx="4103948" cy="97075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98F8F5A-464D-4B79-9F2C-0F21B6BFAB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0100" y="3728114"/>
            <a:ext cx="7956376" cy="2511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55093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680130-0E37-4602-8A40-0A52F4009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>
                <a:solidFill>
                  <a:schemeClr val="accent2">
                    <a:lumMod val="75000"/>
                  </a:schemeClr>
                </a:solidFill>
              </a:rPr>
              <a:t>02. </a:t>
            </a:r>
            <a:r>
              <a:rPr lang="ko-KR" altLang="en-US" dirty="0"/>
              <a:t>수학 관련 함수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BD77728-103A-46B5-B645-08A90D708E1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rand( ) </a:t>
            </a:r>
            <a:r>
              <a:rPr lang="ko-KR" altLang="en-US" dirty="0"/>
              <a:t>함수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B9F568D-5402-4682-B541-858A121ECF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104" y="1988840"/>
            <a:ext cx="7271792" cy="90198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1AEEDC1-4666-4947-8AA1-1081379EF4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499" y="3020752"/>
            <a:ext cx="3941534" cy="118310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9C67233-F9B4-434B-9880-E6A5197AAC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9409" y="4361493"/>
            <a:ext cx="7164288" cy="222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37565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411823-9746-4B44-B626-D87482847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>
                <a:solidFill>
                  <a:schemeClr val="accent2">
                    <a:lumMod val="75000"/>
                  </a:schemeClr>
                </a:solidFill>
              </a:rPr>
              <a:t>02. </a:t>
            </a:r>
            <a:r>
              <a:rPr lang="ko-KR" altLang="en-US" dirty="0"/>
              <a:t>수학 관련 함수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FFFFEB2-701E-4048-9685-65EC6D4A8B8B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수학 관련 주요 함수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7D915565-78D0-4948-8662-C1718B571783}"/>
              </a:ext>
            </a:extLst>
          </p:cNvPr>
          <p:cNvGrpSpPr/>
          <p:nvPr/>
        </p:nvGrpSpPr>
        <p:grpSpPr>
          <a:xfrm>
            <a:off x="1097868" y="1844825"/>
            <a:ext cx="7092280" cy="4752528"/>
            <a:chOff x="0" y="335343"/>
            <a:chExt cx="9216008" cy="7049818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1CB87055-DD44-4005-B6C8-E01F93AA24D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335343"/>
              <a:ext cx="9144000" cy="6187314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584221F6-AD5A-42D2-8608-E1EA7F959B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008" y="6452682"/>
              <a:ext cx="9144000" cy="93247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950526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504E41C4-C682-903D-0754-2F8BA0633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>
                <a:solidFill>
                  <a:schemeClr val="accent2">
                    <a:lumMod val="75000"/>
                  </a:schemeClr>
                </a:solidFill>
              </a:rPr>
              <a:t>02. </a:t>
            </a:r>
            <a:r>
              <a:rPr lang="ko-KR" altLang="en-US" dirty="0"/>
              <a:t>수학 관련 함수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F2968613-D050-0B2B-87E3-E5F1465DFFF1}"/>
              </a:ext>
            </a:extLst>
          </p:cNvPr>
          <p:cNvGrpSpPr/>
          <p:nvPr/>
        </p:nvGrpSpPr>
        <p:grpSpPr>
          <a:xfrm>
            <a:off x="735014" y="1196752"/>
            <a:ext cx="7673972" cy="5391075"/>
            <a:chOff x="930475" y="1244548"/>
            <a:chExt cx="7673972" cy="5391075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42B7D1A9-EA67-475E-02B6-C31B109910BC}"/>
                </a:ext>
              </a:extLst>
            </p:cNvPr>
            <p:cNvGrpSpPr/>
            <p:nvPr/>
          </p:nvGrpSpPr>
          <p:grpSpPr>
            <a:xfrm>
              <a:off x="930476" y="1244548"/>
              <a:ext cx="7673971" cy="425844"/>
              <a:chOff x="982235" y="2799355"/>
              <a:chExt cx="7673971" cy="353517"/>
            </a:xfrm>
          </p:grpSpPr>
          <p:sp>
            <p:nvSpPr>
              <p:cNvPr id="15" name="자유형: 도형 14">
                <a:extLst>
                  <a:ext uri="{FF2B5EF4-FFF2-40B4-BE49-F238E27FC236}">
                    <a16:creationId xmlns:a16="http://schemas.microsoft.com/office/drawing/2014/main" id="{34509986-48CF-74D0-7955-E17AC9BC07A7}"/>
                  </a:ext>
                </a:extLst>
              </p:cNvPr>
              <p:cNvSpPr/>
              <p:nvPr/>
            </p:nvSpPr>
            <p:spPr>
              <a:xfrm>
                <a:off x="982235" y="2799355"/>
                <a:ext cx="1094267" cy="353517"/>
              </a:xfrm>
              <a:custGeom>
                <a:avLst/>
                <a:gdLst>
                  <a:gd name="connsiteX0" fmla="*/ 146651 w 1112807"/>
                  <a:gd name="connsiteY0" fmla="*/ 0 h 569343"/>
                  <a:gd name="connsiteX1" fmla="*/ 966156 w 1112807"/>
                  <a:gd name="connsiteY1" fmla="*/ 0 h 569343"/>
                  <a:gd name="connsiteX2" fmla="*/ 1112807 w 1112807"/>
                  <a:gd name="connsiteY2" fmla="*/ 146651 h 569343"/>
                  <a:gd name="connsiteX3" fmla="*/ 1112807 w 1112807"/>
                  <a:gd name="connsiteY3" fmla="*/ 241539 h 569343"/>
                  <a:gd name="connsiteX4" fmla="*/ 1112807 w 1112807"/>
                  <a:gd name="connsiteY4" fmla="*/ 422692 h 569343"/>
                  <a:gd name="connsiteX5" fmla="*/ 1112807 w 1112807"/>
                  <a:gd name="connsiteY5" fmla="*/ 569343 h 569343"/>
                  <a:gd name="connsiteX6" fmla="*/ 966156 w 1112807"/>
                  <a:gd name="connsiteY6" fmla="*/ 569343 h 569343"/>
                  <a:gd name="connsiteX7" fmla="*/ 146651 w 1112807"/>
                  <a:gd name="connsiteY7" fmla="*/ 569343 h 569343"/>
                  <a:gd name="connsiteX8" fmla="*/ 0 w 1112807"/>
                  <a:gd name="connsiteY8" fmla="*/ 569343 h 569343"/>
                  <a:gd name="connsiteX9" fmla="*/ 0 w 1112807"/>
                  <a:gd name="connsiteY9" fmla="*/ 422692 h 569343"/>
                  <a:gd name="connsiteX10" fmla="*/ 0 w 1112807"/>
                  <a:gd name="connsiteY10" fmla="*/ 241539 h 569343"/>
                  <a:gd name="connsiteX11" fmla="*/ 0 w 1112807"/>
                  <a:gd name="connsiteY11" fmla="*/ 146651 h 569343"/>
                  <a:gd name="connsiteX12" fmla="*/ 146651 w 1112807"/>
                  <a:gd name="connsiteY12" fmla="*/ 0 h 5693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112807" h="569343">
                    <a:moveTo>
                      <a:pt x="146651" y="0"/>
                    </a:moveTo>
                    <a:lnTo>
                      <a:pt x="966156" y="0"/>
                    </a:lnTo>
                    <a:cubicBezTo>
                      <a:pt x="1047149" y="0"/>
                      <a:pt x="1112807" y="65658"/>
                      <a:pt x="1112807" y="146651"/>
                    </a:cubicBezTo>
                    <a:lnTo>
                      <a:pt x="1112807" y="241539"/>
                    </a:lnTo>
                    <a:lnTo>
                      <a:pt x="1112807" y="422692"/>
                    </a:lnTo>
                    <a:lnTo>
                      <a:pt x="1112807" y="569343"/>
                    </a:lnTo>
                    <a:lnTo>
                      <a:pt x="966156" y="569343"/>
                    </a:lnTo>
                    <a:lnTo>
                      <a:pt x="146651" y="569343"/>
                    </a:lnTo>
                    <a:lnTo>
                      <a:pt x="0" y="569343"/>
                    </a:lnTo>
                    <a:lnTo>
                      <a:pt x="0" y="422692"/>
                    </a:lnTo>
                    <a:lnTo>
                      <a:pt x="0" y="241539"/>
                    </a:lnTo>
                    <a:lnTo>
                      <a:pt x="0" y="146651"/>
                    </a:lnTo>
                    <a:cubicBezTo>
                      <a:pt x="0" y="65658"/>
                      <a:pt x="65658" y="0"/>
                      <a:pt x="1466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lang="ko-KR" altLang="en-US" sz="1400" b="1" dirty="0">
                    <a:latin typeface="Verdana" panose="020B0604030504040204" pitchFamily="34" charset="0"/>
                  </a:rPr>
                  <a:t>예제 </a:t>
                </a:r>
                <a:r>
                  <a:rPr lang="en-US" altLang="ko-KR" sz="1400" b="1" dirty="0">
                    <a:latin typeface="Verdana" panose="020B0604030504040204" pitchFamily="34" charset="0"/>
                  </a:rPr>
                  <a:t>5-</a:t>
                </a:r>
                <a:r>
                  <a:rPr lang="ko-KR" altLang="en-US" sz="1400" b="1" dirty="0">
                    <a:latin typeface="Verdana" panose="020B0604030504040204" pitchFamily="34" charset="0"/>
                  </a:rPr>
                  <a:t>７</a:t>
                </a:r>
              </a:p>
            </p:txBody>
          </p:sp>
          <p:sp>
            <p:nvSpPr>
              <p:cNvPr id="16" name="자유형: 도형 15">
                <a:extLst>
                  <a:ext uri="{FF2B5EF4-FFF2-40B4-BE49-F238E27FC236}">
                    <a16:creationId xmlns:a16="http://schemas.microsoft.com/office/drawing/2014/main" id="{78FB9F31-0496-CAD8-E777-E8B01FD696E8}"/>
                  </a:ext>
                </a:extLst>
              </p:cNvPr>
              <p:cNvSpPr/>
              <p:nvPr/>
            </p:nvSpPr>
            <p:spPr>
              <a:xfrm>
                <a:off x="2076501" y="2799355"/>
                <a:ext cx="6579705" cy="353517"/>
              </a:xfrm>
              <a:custGeom>
                <a:avLst/>
                <a:gdLst>
                  <a:gd name="connsiteX0" fmla="*/ 104303 w 5615796"/>
                  <a:gd name="connsiteY0" fmla="*/ 0 h 470532"/>
                  <a:gd name="connsiteX1" fmla="*/ 5511493 w 5615796"/>
                  <a:gd name="connsiteY1" fmla="*/ 0 h 470532"/>
                  <a:gd name="connsiteX2" fmla="*/ 5615796 w 5615796"/>
                  <a:gd name="connsiteY2" fmla="*/ 104303 h 470532"/>
                  <a:gd name="connsiteX3" fmla="*/ 5615796 w 5615796"/>
                  <a:gd name="connsiteY3" fmla="*/ 114496 h 470532"/>
                  <a:gd name="connsiteX4" fmla="*/ 5615796 w 5615796"/>
                  <a:gd name="connsiteY4" fmla="*/ 366229 h 470532"/>
                  <a:gd name="connsiteX5" fmla="*/ 5615796 w 5615796"/>
                  <a:gd name="connsiteY5" fmla="*/ 470532 h 470532"/>
                  <a:gd name="connsiteX6" fmla="*/ 5511493 w 5615796"/>
                  <a:gd name="connsiteY6" fmla="*/ 470532 h 470532"/>
                  <a:gd name="connsiteX7" fmla="*/ 104303 w 5615796"/>
                  <a:gd name="connsiteY7" fmla="*/ 470532 h 470532"/>
                  <a:gd name="connsiteX8" fmla="*/ 0 w 5615796"/>
                  <a:gd name="connsiteY8" fmla="*/ 470532 h 470532"/>
                  <a:gd name="connsiteX9" fmla="*/ 0 w 5615796"/>
                  <a:gd name="connsiteY9" fmla="*/ 366229 h 470532"/>
                  <a:gd name="connsiteX10" fmla="*/ 0 w 5615796"/>
                  <a:gd name="connsiteY10" fmla="*/ 114496 h 470532"/>
                  <a:gd name="connsiteX11" fmla="*/ 0 w 5615796"/>
                  <a:gd name="connsiteY11" fmla="*/ 104303 h 470532"/>
                  <a:gd name="connsiteX12" fmla="*/ 104303 w 5615796"/>
                  <a:gd name="connsiteY12" fmla="*/ 0 h 4705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615796" h="470532">
                    <a:moveTo>
                      <a:pt x="104303" y="0"/>
                    </a:moveTo>
                    <a:lnTo>
                      <a:pt x="5511493" y="0"/>
                    </a:lnTo>
                    <a:cubicBezTo>
                      <a:pt x="5569098" y="0"/>
                      <a:pt x="5615796" y="46698"/>
                      <a:pt x="5615796" y="104303"/>
                    </a:cubicBezTo>
                    <a:lnTo>
                      <a:pt x="5615796" y="114496"/>
                    </a:lnTo>
                    <a:lnTo>
                      <a:pt x="5615796" y="366229"/>
                    </a:lnTo>
                    <a:lnTo>
                      <a:pt x="5615796" y="470532"/>
                    </a:lnTo>
                    <a:lnTo>
                      <a:pt x="5511493" y="470532"/>
                    </a:lnTo>
                    <a:lnTo>
                      <a:pt x="104303" y="470532"/>
                    </a:lnTo>
                    <a:lnTo>
                      <a:pt x="0" y="470532"/>
                    </a:lnTo>
                    <a:lnTo>
                      <a:pt x="0" y="366229"/>
                    </a:lnTo>
                    <a:lnTo>
                      <a:pt x="0" y="114496"/>
                    </a:lnTo>
                    <a:lnTo>
                      <a:pt x="0" y="104303"/>
                    </a:lnTo>
                    <a:cubicBezTo>
                      <a:pt x="0" y="46698"/>
                      <a:pt x="46698" y="0"/>
                      <a:pt x="104303" y="0"/>
                    </a:cubicBezTo>
                    <a:close/>
                  </a:path>
                </a:pathLst>
              </a:cu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r>
                  <a:rPr lang="ko-KR" altLang="en-US" sz="1600" b="1" dirty="0">
                    <a:solidFill>
                      <a:schemeClr val="tx1"/>
                    </a:solidFill>
                    <a:latin typeface="Verdana" panose="020B0604030504040204" pitchFamily="34" charset="0"/>
                  </a:rPr>
                  <a:t>수학 함수 정의하고 호출하기</a:t>
                </a:r>
              </a:p>
            </p:txBody>
          </p:sp>
        </p:grp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814D4C96-F357-977B-92C2-ADEE0E97C6CC}"/>
                </a:ext>
              </a:extLst>
            </p:cNvPr>
            <p:cNvSpPr/>
            <p:nvPr/>
          </p:nvSpPr>
          <p:spPr>
            <a:xfrm>
              <a:off x="930475" y="1664373"/>
              <a:ext cx="7673972" cy="4971250"/>
            </a:xfrm>
            <a:prstGeom prst="rect">
              <a:avLst/>
            </a:prstGeom>
            <a:noFill/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9CBD1CCD-DCB2-41B6-B652-6FCA1D6385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1700808"/>
            <a:ext cx="6768752" cy="4794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45858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9516B2-96D7-4C9E-A357-B2BA0270C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>
                <a:solidFill>
                  <a:schemeClr val="accent2">
                    <a:lumMod val="75000"/>
                  </a:schemeClr>
                </a:solidFill>
              </a:rPr>
              <a:t>03. </a:t>
            </a:r>
            <a:r>
              <a:rPr lang="ko-KR" altLang="en-US" dirty="0"/>
              <a:t>외부 파일을 포함하는 함수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FFEBC39-3243-4214-87E0-5173B0229B89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include( ) </a:t>
            </a:r>
            <a:r>
              <a:rPr lang="ko-KR" altLang="en-US" dirty="0"/>
              <a:t>함수와 </a:t>
            </a:r>
            <a:r>
              <a:rPr lang="en-US" altLang="ko-KR" dirty="0"/>
              <a:t>require( ) </a:t>
            </a:r>
            <a:r>
              <a:rPr lang="ko-KR" altLang="en-US" dirty="0"/>
              <a:t>함수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7F018A2-87CC-458A-A575-33B183BBDA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988840"/>
            <a:ext cx="6768752" cy="83958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6DEEE1F-398B-4A03-BFFD-D93D820A84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3068040"/>
            <a:ext cx="7055768" cy="192306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A502251-D62B-4595-9B50-756EDE8A0F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618" y="5230722"/>
            <a:ext cx="7052726" cy="1297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858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C6E49C3-46B8-F62E-792A-7834BA3255B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/>
              <a:t>함수의 개념에 대해 이해합니다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사용자 정의 함수의 개념과 특징을 이해합니다</a:t>
            </a:r>
            <a:r>
              <a:rPr lang="en-US" altLang="ko-KR" dirty="0"/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사용자 정의 함수의 유형에 대해 알아봅니다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내장 함수의 유형에 대해 알아봅니다</a:t>
            </a:r>
            <a:r>
              <a:rPr lang="en-US" altLang="ko-KR" dirty="0"/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북마켓의 웹 페이지를 </a:t>
            </a:r>
            <a:r>
              <a:rPr lang="ko-KR" altLang="en-US" dirty="0" err="1"/>
              <a:t>모듈화합니다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4402058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FD7271-CDA9-410E-8626-4D46C324E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>
                <a:solidFill>
                  <a:schemeClr val="accent2">
                    <a:lumMod val="75000"/>
                  </a:schemeClr>
                </a:solidFill>
              </a:rPr>
              <a:t>03. </a:t>
            </a:r>
            <a:r>
              <a:rPr lang="ko-KR" altLang="en-US" dirty="0"/>
              <a:t>외부 파일을 포함하는 함수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8E2DCAC-7815-4D36-8CC8-F6C711214F84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err="1"/>
              <a:t>include_once</a:t>
            </a:r>
            <a:r>
              <a:rPr lang="en-US" altLang="ko-KR" dirty="0"/>
              <a:t>( ) </a:t>
            </a:r>
            <a:r>
              <a:rPr lang="ko-KR" altLang="en-US" dirty="0"/>
              <a:t>함수와 </a:t>
            </a:r>
            <a:r>
              <a:rPr lang="en-US" altLang="ko-KR" dirty="0" err="1"/>
              <a:t>require_once</a:t>
            </a:r>
            <a:r>
              <a:rPr lang="en-US" altLang="ko-KR" dirty="0"/>
              <a:t>( ) </a:t>
            </a:r>
            <a:r>
              <a:rPr lang="ko-KR" altLang="en-US" dirty="0"/>
              <a:t>함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388018A-AB48-4626-989B-0956EBEA2B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844824"/>
            <a:ext cx="6516216" cy="256509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A857D73-E45A-4E26-9373-A537E7657F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4216" y="4472425"/>
            <a:ext cx="6804248" cy="2020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77114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AB7446-B663-476F-90B7-9CB85BC43B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>
                <a:solidFill>
                  <a:schemeClr val="accent2">
                    <a:lumMod val="75000"/>
                  </a:schemeClr>
                </a:solidFill>
              </a:rPr>
              <a:t>03. </a:t>
            </a:r>
            <a:r>
              <a:rPr lang="ko-KR" altLang="en-US" dirty="0"/>
              <a:t>외부 파일을 포함하는 함수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B1EB6DB2-CA86-4699-9C18-56C180A0816B}"/>
              </a:ext>
            </a:extLst>
          </p:cNvPr>
          <p:cNvGrpSpPr/>
          <p:nvPr/>
        </p:nvGrpSpPr>
        <p:grpSpPr>
          <a:xfrm>
            <a:off x="735014" y="1196752"/>
            <a:ext cx="7673972" cy="5391075"/>
            <a:chOff x="930475" y="1244548"/>
            <a:chExt cx="7673972" cy="5391075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0E3E43F1-C0E6-428E-B5F6-B52DD9E4730B}"/>
                </a:ext>
              </a:extLst>
            </p:cNvPr>
            <p:cNvGrpSpPr/>
            <p:nvPr/>
          </p:nvGrpSpPr>
          <p:grpSpPr>
            <a:xfrm>
              <a:off x="930476" y="1244548"/>
              <a:ext cx="7673971" cy="425844"/>
              <a:chOff x="982235" y="2799355"/>
              <a:chExt cx="7673971" cy="353517"/>
            </a:xfrm>
          </p:grpSpPr>
          <p:sp>
            <p:nvSpPr>
              <p:cNvPr id="7" name="자유형: 도형 6">
                <a:extLst>
                  <a:ext uri="{FF2B5EF4-FFF2-40B4-BE49-F238E27FC236}">
                    <a16:creationId xmlns:a16="http://schemas.microsoft.com/office/drawing/2014/main" id="{1C5C91D0-73B8-4FF3-B951-3478F2A148DE}"/>
                  </a:ext>
                </a:extLst>
              </p:cNvPr>
              <p:cNvSpPr/>
              <p:nvPr/>
            </p:nvSpPr>
            <p:spPr>
              <a:xfrm>
                <a:off x="982235" y="2799355"/>
                <a:ext cx="1094267" cy="353517"/>
              </a:xfrm>
              <a:custGeom>
                <a:avLst/>
                <a:gdLst>
                  <a:gd name="connsiteX0" fmla="*/ 146651 w 1112807"/>
                  <a:gd name="connsiteY0" fmla="*/ 0 h 569343"/>
                  <a:gd name="connsiteX1" fmla="*/ 966156 w 1112807"/>
                  <a:gd name="connsiteY1" fmla="*/ 0 h 569343"/>
                  <a:gd name="connsiteX2" fmla="*/ 1112807 w 1112807"/>
                  <a:gd name="connsiteY2" fmla="*/ 146651 h 569343"/>
                  <a:gd name="connsiteX3" fmla="*/ 1112807 w 1112807"/>
                  <a:gd name="connsiteY3" fmla="*/ 241539 h 569343"/>
                  <a:gd name="connsiteX4" fmla="*/ 1112807 w 1112807"/>
                  <a:gd name="connsiteY4" fmla="*/ 422692 h 569343"/>
                  <a:gd name="connsiteX5" fmla="*/ 1112807 w 1112807"/>
                  <a:gd name="connsiteY5" fmla="*/ 569343 h 569343"/>
                  <a:gd name="connsiteX6" fmla="*/ 966156 w 1112807"/>
                  <a:gd name="connsiteY6" fmla="*/ 569343 h 569343"/>
                  <a:gd name="connsiteX7" fmla="*/ 146651 w 1112807"/>
                  <a:gd name="connsiteY7" fmla="*/ 569343 h 569343"/>
                  <a:gd name="connsiteX8" fmla="*/ 0 w 1112807"/>
                  <a:gd name="connsiteY8" fmla="*/ 569343 h 569343"/>
                  <a:gd name="connsiteX9" fmla="*/ 0 w 1112807"/>
                  <a:gd name="connsiteY9" fmla="*/ 422692 h 569343"/>
                  <a:gd name="connsiteX10" fmla="*/ 0 w 1112807"/>
                  <a:gd name="connsiteY10" fmla="*/ 241539 h 569343"/>
                  <a:gd name="connsiteX11" fmla="*/ 0 w 1112807"/>
                  <a:gd name="connsiteY11" fmla="*/ 146651 h 569343"/>
                  <a:gd name="connsiteX12" fmla="*/ 146651 w 1112807"/>
                  <a:gd name="connsiteY12" fmla="*/ 0 h 5693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112807" h="569343">
                    <a:moveTo>
                      <a:pt x="146651" y="0"/>
                    </a:moveTo>
                    <a:lnTo>
                      <a:pt x="966156" y="0"/>
                    </a:lnTo>
                    <a:cubicBezTo>
                      <a:pt x="1047149" y="0"/>
                      <a:pt x="1112807" y="65658"/>
                      <a:pt x="1112807" y="146651"/>
                    </a:cubicBezTo>
                    <a:lnTo>
                      <a:pt x="1112807" y="241539"/>
                    </a:lnTo>
                    <a:lnTo>
                      <a:pt x="1112807" y="422692"/>
                    </a:lnTo>
                    <a:lnTo>
                      <a:pt x="1112807" y="569343"/>
                    </a:lnTo>
                    <a:lnTo>
                      <a:pt x="966156" y="569343"/>
                    </a:lnTo>
                    <a:lnTo>
                      <a:pt x="146651" y="569343"/>
                    </a:lnTo>
                    <a:lnTo>
                      <a:pt x="0" y="569343"/>
                    </a:lnTo>
                    <a:lnTo>
                      <a:pt x="0" y="422692"/>
                    </a:lnTo>
                    <a:lnTo>
                      <a:pt x="0" y="241539"/>
                    </a:lnTo>
                    <a:lnTo>
                      <a:pt x="0" y="146651"/>
                    </a:lnTo>
                    <a:cubicBezTo>
                      <a:pt x="0" y="65658"/>
                      <a:pt x="65658" y="0"/>
                      <a:pt x="1466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lang="ko-KR" altLang="en-US" sz="1400" b="1" dirty="0">
                    <a:latin typeface="Verdana" panose="020B0604030504040204" pitchFamily="34" charset="0"/>
                  </a:rPr>
                  <a:t>예제 </a:t>
                </a:r>
                <a:r>
                  <a:rPr lang="en-US" altLang="ko-KR" sz="1400" b="1" dirty="0">
                    <a:latin typeface="Verdana" panose="020B0604030504040204" pitchFamily="34" charset="0"/>
                  </a:rPr>
                  <a:t>5-8</a:t>
                </a:r>
                <a:endParaRPr lang="ko-KR" altLang="en-US" sz="1400" b="1" dirty="0">
                  <a:latin typeface="Verdana" panose="020B0604030504040204" pitchFamily="34" charset="0"/>
                </a:endParaRPr>
              </a:p>
            </p:txBody>
          </p:sp>
          <p:sp>
            <p:nvSpPr>
              <p:cNvPr id="8" name="자유형: 도형 7">
                <a:extLst>
                  <a:ext uri="{FF2B5EF4-FFF2-40B4-BE49-F238E27FC236}">
                    <a16:creationId xmlns:a16="http://schemas.microsoft.com/office/drawing/2014/main" id="{317AC404-F729-40C6-A370-F0665411990C}"/>
                  </a:ext>
                </a:extLst>
              </p:cNvPr>
              <p:cNvSpPr/>
              <p:nvPr/>
            </p:nvSpPr>
            <p:spPr>
              <a:xfrm>
                <a:off x="2076501" y="2799355"/>
                <a:ext cx="6579705" cy="353517"/>
              </a:xfrm>
              <a:custGeom>
                <a:avLst/>
                <a:gdLst>
                  <a:gd name="connsiteX0" fmla="*/ 104303 w 5615796"/>
                  <a:gd name="connsiteY0" fmla="*/ 0 h 470532"/>
                  <a:gd name="connsiteX1" fmla="*/ 5511493 w 5615796"/>
                  <a:gd name="connsiteY1" fmla="*/ 0 h 470532"/>
                  <a:gd name="connsiteX2" fmla="*/ 5615796 w 5615796"/>
                  <a:gd name="connsiteY2" fmla="*/ 104303 h 470532"/>
                  <a:gd name="connsiteX3" fmla="*/ 5615796 w 5615796"/>
                  <a:gd name="connsiteY3" fmla="*/ 114496 h 470532"/>
                  <a:gd name="connsiteX4" fmla="*/ 5615796 w 5615796"/>
                  <a:gd name="connsiteY4" fmla="*/ 366229 h 470532"/>
                  <a:gd name="connsiteX5" fmla="*/ 5615796 w 5615796"/>
                  <a:gd name="connsiteY5" fmla="*/ 470532 h 470532"/>
                  <a:gd name="connsiteX6" fmla="*/ 5511493 w 5615796"/>
                  <a:gd name="connsiteY6" fmla="*/ 470532 h 470532"/>
                  <a:gd name="connsiteX7" fmla="*/ 104303 w 5615796"/>
                  <a:gd name="connsiteY7" fmla="*/ 470532 h 470532"/>
                  <a:gd name="connsiteX8" fmla="*/ 0 w 5615796"/>
                  <a:gd name="connsiteY8" fmla="*/ 470532 h 470532"/>
                  <a:gd name="connsiteX9" fmla="*/ 0 w 5615796"/>
                  <a:gd name="connsiteY9" fmla="*/ 366229 h 470532"/>
                  <a:gd name="connsiteX10" fmla="*/ 0 w 5615796"/>
                  <a:gd name="connsiteY10" fmla="*/ 114496 h 470532"/>
                  <a:gd name="connsiteX11" fmla="*/ 0 w 5615796"/>
                  <a:gd name="connsiteY11" fmla="*/ 104303 h 470532"/>
                  <a:gd name="connsiteX12" fmla="*/ 104303 w 5615796"/>
                  <a:gd name="connsiteY12" fmla="*/ 0 h 4705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615796" h="470532">
                    <a:moveTo>
                      <a:pt x="104303" y="0"/>
                    </a:moveTo>
                    <a:lnTo>
                      <a:pt x="5511493" y="0"/>
                    </a:lnTo>
                    <a:cubicBezTo>
                      <a:pt x="5569098" y="0"/>
                      <a:pt x="5615796" y="46698"/>
                      <a:pt x="5615796" y="104303"/>
                    </a:cubicBezTo>
                    <a:lnTo>
                      <a:pt x="5615796" y="114496"/>
                    </a:lnTo>
                    <a:lnTo>
                      <a:pt x="5615796" y="366229"/>
                    </a:lnTo>
                    <a:lnTo>
                      <a:pt x="5615796" y="470532"/>
                    </a:lnTo>
                    <a:lnTo>
                      <a:pt x="5511493" y="470532"/>
                    </a:lnTo>
                    <a:lnTo>
                      <a:pt x="104303" y="470532"/>
                    </a:lnTo>
                    <a:lnTo>
                      <a:pt x="0" y="470532"/>
                    </a:lnTo>
                    <a:lnTo>
                      <a:pt x="0" y="366229"/>
                    </a:lnTo>
                    <a:lnTo>
                      <a:pt x="0" y="114496"/>
                    </a:lnTo>
                    <a:lnTo>
                      <a:pt x="0" y="104303"/>
                    </a:lnTo>
                    <a:cubicBezTo>
                      <a:pt x="0" y="46698"/>
                      <a:pt x="46698" y="0"/>
                      <a:pt x="104303" y="0"/>
                    </a:cubicBezTo>
                    <a:close/>
                  </a:path>
                </a:pathLst>
              </a:cu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r>
                  <a:rPr lang="ko-KR" altLang="en-US" sz="1600" b="1" dirty="0">
                    <a:solidFill>
                      <a:schemeClr val="tx1"/>
                    </a:solidFill>
                    <a:latin typeface="Verdana" panose="020B0604030504040204" pitchFamily="34" charset="0"/>
                  </a:rPr>
                  <a:t>외부 파일을 포함하는 함수 정의하고 호출하기</a:t>
                </a:r>
              </a:p>
            </p:txBody>
          </p:sp>
        </p:grp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2528521B-1F37-486F-9DA1-9F9D33392153}"/>
                </a:ext>
              </a:extLst>
            </p:cNvPr>
            <p:cNvSpPr/>
            <p:nvPr/>
          </p:nvSpPr>
          <p:spPr>
            <a:xfrm>
              <a:off x="930475" y="1664373"/>
              <a:ext cx="7673972" cy="4971250"/>
            </a:xfrm>
            <a:prstGeom prst="rect">
              <a:avLst/>
            </a:prstGeom>
            <a:noFill/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A36EF614-CC95-4B07-A234-3D76E3A3F5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795" y="1844824"/>
            <a:ext cx="7436425" cy="4183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57177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AB7446-B663-476F-90B7-9CB85BC43B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>
                <a:solidFill>
                  <a:schemeClr val="accent2">
                    <a:lumMod val="75000"/>
                  </a:schemeClr>
                </a:solidFill>
              </a:rPr>
              <a:t>03. </a:t>
            </a:r>
            <a:r>
              <a:rPr lang="ko-KR" altLang="en-US" dirty="0"/>
              <a:t>외부 파일을 포함하는 함수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B1EB6DB2-CA86-4699-9C18-56C180A0816B}"/>
              </a:ext>
            </a:extLst>
          </p:cNvPr>
          <p:cNvGrpSpPr/>
          <p:nvPr/>
        </p:nvGrpSpPr>
        <p:grpSpPr>
          <a:xfrm>
            <a:off x="735014" y="1196752"/>
            <a:ext cx="7673972" cy="5391075"/>
            <a:chOff x="930475" y="1244548"/>
            <a:chExt cx="7673972" cy="5391075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0E3E43F1-C0E6-428E-B5F6-B52DD9E4730B}"/>
                </a:ext>
              </a:extLst>
            </p:cNvPr>
            <p:cNvGrpSpPr/>
            <p:nvPr/>
          </p:nvGrpSpPr>
          <p:grpSpPr>
            <a:xfrm>
              <a:off x="930476" y="1244548"/>
              <a:ext cx="7673971" cy="425844"/>
              <a:chOff x="982235" y="2799355"/>
              <a:chExt cx="7673971" cy="353517"/>
            </a:xfrm>
          </p:grpSpPr>
          <p:sp>
            <p:nvSpPr>
              <p:cNvPr id="7" name="자유형: 도형 6">
                <a:extLst>
                  <a:ext uri="{FF2B5EF4-FFF2-40B4-BE49-F238E27FC236}">
                    <a16:creationId xmlns:a16="http://schemas.microsoft.com/office/drawing/2014/main" id="{1C5C91D0-73B8-4FF3-B951-3478F2A148DE}"/>
                  </a:ext>
                </a:extLst>
              </p:cNvPr>
              <p:cNvSpPr/>
              <p:nvPr/>
            </p:nvSpPr>
            <p:spPr>
              <a:xfrm>
                <a:off x="982235" y="2799355"/>
                <a:ext cx="1094267" cy="353517"/>
              </a:xfrm>
              <a:custGeom>
                <a:avLst/>
                <a:gdLst>
                  <a:gd name="connsiteX0" fmla="*/ 146651 w 1112807"/>
                  <a:gd name="connsiteY0" fmla="*/ 0 h 569343"/>
                  <a:gd name="connsiteX1" fmla="*/ 966156 w 1112807"/>
                  <a:gd name="connsiteY1" fmla="*/ 0 h 569343"/>
                  <a:gd name="connsiteX2" fmla="*/ 1112807 w 1112807"/>
                  <a:gd name="connsiteY2" fmla="*/ 146651 h 569343"/>
                  <a:gd name="connsiteX3" fmla="*/ 1112807 w 1112807"/>
                  <a:gd name="connsiteY3" fmla="*/ 241539 h 569343"/>
                  <a:gd name="connsiteX4" fmla="*/ 1112807 w 1112807"/>
                  <a:gd name="connsiteY4" fmla="*/ 422692 h 569343"/>
                  <a:gd name="connsiteX5" fmla="*/ 1112807 w 1112807"/>
                  <a:gd name="connsiteY5" fmla="*/ 569343 h 569343"/>
                  <a:gd name="connsiteX6" fmla="*/ 966156 w 1112807"/>
                  <a:gd name="connsiteY6" fmla="*/ 569343 h 569343"/>
                  <a:gd name="connsiteX7" fmla="*/ 146651 w 1112807"/>
                  <a:gd name="connsiteY7" fmla="*/ 569343 h 569343"/>
                  <a:gd name="connsiteX8" fmla="*/ 0 w 1112807"/>
                  <a:gd name="connsiteY8" fmla="*/ 569343 h 569343"/>
                  <a:gd name="connsiteX9" fmla="*/ 0 w 1112807"/>
                  <a:gd name="connsiteY9" fmla="*/ 422692 h 569343"/>
                  <a:gd name="connsiteX10" fmla="*/ 0 w 1112807"/>
                  <a:gd name="connsiteY10" fmla="*/ 241539 h 569343"/>
                  <a:gd name="connsiteX11" fmla="*/ 0 w 1112807"/>
                  <a:gd name="connsiteY11" fmla="*/ 146651 h 569343"/>
                  <a:gd name="connsiteX12" fmla="*/ 146651 w 1112807"/>
                  <a:gd name="connsiteY12" fmla="*/ 0 h 5693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112807" h="569343">
                    <a:moveTo>
                      <a:pt x="146651" y="0"/>
                    </a:moveTo>
                    <a:lnTo>
                      <a:pt x="966156" y="0"/>
                    </a:lnTo>
                    <a:cubicBezTo>
                      <a:pt x="1047149" y="0"/>
                      <a:pt x="1112807" y="65658"/>
                      <a:pt x="1112807" y="146651"/>
                    </a:cubicBezTo>
                    <a:lnTo>
                      <a:pt x="1112807" y="241539"/>
                    </a:lnTo>
                    <a:lnTo>
                      <a:pt x="1112807" y="422692"/>
                    </a:lnTo>
                    <a:lnTo>
                      <a:pt x="1112807" y="569343"/>
                    </a:lnTo>
                    <a:lnTo>
                      <a:pt x="966156" y="569343"/>
                    </a:lnTo>
                    <a:lnTo>
                      <a:pt x="146651" y="569343"/>
                    </a:lnTo>
                    <a:lnTo>
                      <a:pt x="0" y="569343"/>
                    </a:lnTo>
                    <a:lnTo>
                      <a:pt x="0" y="422692"/>
                    </a:lnTo>
                    <a:lnTo>
                      <a:pt x="0" y="241539"/>
                    </a:lnTo>
                    <a:lnTo>
                      <a:pt x="0" y="146651"/>
                    </a:lnTo>
                    <a:cubicBezTo>
                      <a:pt x="0" y="65658"/>
                      <a:pt x="65658" y="0"/>
                      <a:pt x="1466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lang="ko-KR" altLang="en-US" sz="1400" b="1" dirty="0">
                    <a:latin typeface="Verdana" panose="020B0604030504040204" pitchFamily="34" charset="0"/>
                  </a:rPr>
                  <a:t>예제 </a:t>
                </a:r>
                <a:r>
                  <a:rPr lang="en-US" altLang="ko-KR" sz="1400" b="1" dirty="0">
                    <a:latin typeface="Verdana" panose="020B0604030504040204" pitchFamily="34" charset="0"/>
                  </a:rPr>
                  <a:t>5-8</a:t>
                </a:r>
                <a:endParaRPr lang="ko-KR" altLang="en-US" sz="1400" b="1" dirty="0">
                  <a:latin typeface="Verdana" panose="020B0604030504040204" pitchFamily="34" charset="0"/>
                </a:endParaRPr>
              </a:p>
            </p:txBody>
          </p:sp>
          <p:sp>
            <p:nvSpPr>
              <p:cNvPr id="8" name="자유형: 도형 7">
                <a:extLst>
                  <a:ext uri="{FF2B5EF4-FFF2-40B4-BE49-F238E27FC236}">
                    <a16:creationId xmlns:a16="http://schemas.microsoft.com/office/drawing/2014/main" id="{317AC404-F729-40C6-A370-F0665411990C}"/>
                  </a:ext>
                </a:extLst>
              </p:cNvPr>
              <p:cNvSpPr/>
              <p:nvPr/>
            </p:nvSpPr>
            <p:spPr>
              <a:xfrm>
                <a:off x="2076501" y="2799355"/>
                <a:ext cx="6579705" cy="353517"/>
              </a:xfrm>
              <a:custGeom>
                <a:avLst/>
                <a:gdLst>
                  <a:gd name="connsiteX0" fmla="*/ 104303 w 5615796"/>
                  <a:gd name="connsiteY0" fmla="*/ 0 h 470532"/>
                  <a:gd name="connsiteX1" fmla="*/ 5511493 w 5615796"/>
                  <a:gd name="connsiteY1" fmla="*/ 0 h 470532"/>
                  <a:gd name="connsiteX2" fmla="*/ 5615796 w 5615796"/>
                  <a:gd name="connsiteY2" fmla="*/ 104303 h 470532"/>
                  <a:gd name="connsiteX3" fmla="*/ 5615796 w 5615796"/>
                  <a:gd name="connsiteY3" fmla="*/ 114496 h 470532"/>
                  <a:gd name="connsiteX4" fmla="*/ 5615796 w 5615796"/>
                  <a:gd name="connsiteY4" fmla="*/ 366229 h 470532"/>
                  <a:gd name="connsiteX5" fmla="*/ 5615796 w 5615796"/>
                  <a:gd name="connsiteY5" fmla="*/ 470532 h 470532"/>
                  <a:gd name="connsiteX6" fmla="*/ 5511493 w 5615796"/>
                  <a:gd name="connsiteY6" fmla="*/ 470532 h 470532"/>
                  <a:gd name="connsiteX7" fmla="*/ 104303 w 5615796"/>
                  <a:gd name="connsiteY7" fmla="*/ 470532 h 470532"/>
                  <a:gd name="connsiteX8" fmla="*/ 0 w 5615796"/>
                  <a:gd name="connsiteY8" fmla="*/ 470532 h 470532"/>
                  <a:gd name="connsiteX9" fmla="*/ 0 w 5615796"/>
                  <a:gd name="connsiteY9" fmla="*/ 366229 h 470532"/>
                  <a:gd name="connsiteX10" fmla="*/ 0 w 5615796"/>
                  <a:gd name="connsiteY10" fmla="*/ 114496 h 470532"/>
                  <a:gd name="connsiteX11" fmla="*/ 0 w 5615796"/>
                  <a:gd name="connsiteY11" fmla="*/ 104303 h 470532"/>
                  <a:gd name="connsiteX12" fmla="*/ 104303 w 5615796"/>
                  <a:gd name="connsiteY12" fmla="*/ 0 h 4705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615796" h="470532">
                    <a:moveTo>
                      <a:pt x="104303" y="0"/>
                    </a:moveTo>
                    <a:lnTo>
                      <a:pt x="5511493" y="0"/>
                    </a:lnTo>
                    <a:cubicBezTo>
                      <a:pt x="5569098" y="0"/>
                      <a:pt x="5615796" y="46698"/>
                      <a:pt x="5615796" y="104303"/>
                    </a:cubicBezTo>
                    <a:lnTo>
                      <a:pt x="5615796" y="114496"/>
                    </a:lnTo>
                    <a:lnTo>
                      <a:pt x="5615796" y="366229"/>
                    </a:lnTo>
                    <a:lnTo>
                      <a:pt x="5615796" y="470532"/>
                    </a:lnTo>
                    <a:lnTo>
                      <a:pt x="5511493" y="470532"/>
                    </a:lnTo>
                    <a:lnTo>
                      <a:pt x="104303" y="470532"/>
                    </a:lnTo>
                    <a:lnTo>
                      <a:pt x="0" y="470532"/>
                    </a:lnTo>
                    <a:lnTo>
                      <a:pt x="0" y="366229"/>
                    </a:lnTo>
                    <a:lnTo>
                      <a:pt x="0" y="114496"/>
                    </a:lnTo>
                    <a:lnTo>
                      <a:pt x="0" y="104303"/>
                    </a:lnTo>
                    <a:cubicBezTo>
                      <a:pt x="0" y="46698"/>
                      <a:pt x="46698" y="0"/>
                      <a:pt x="104303" y="0"/>
                    </a:cubicBezTo>
                    <a:close/>
                  </a:path>
                </a:pathLst>
              </a:cu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r>
                  <a:rPr lang="ko-KR" altLang="en-US" sz="1600" b="1" dirty="0">
                    <a:solidFill>
                      <a:schemeClr val="tx1"/>
                    </a:solidFill>
                    <a:latin typeface="Verdana" panose="020B0604030504040204" pitchFamily="34" charset="0"/>
                  </a:rPr>
                  <a:t>외부 파일을 포함하는 함수 정의하고 호출하기</a:t>
                </a:r>
              </a:p>
            </p:txBody>
          </p:sp>
        </p:grp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2528521B-1F37-486F-9DA1-9F9D33392153}"/>
                </a:ext>
              </a:extLst>
            </p:cNvPr>
            <p:cNvSpPr/>
            <p:nvPr/>
          </p:nvSpPr>
          <p:spPr>
            <a:xfrm>
              <a:off x="930475" y="1664373"/>
              <a:ext cx="7673972" cy="4971250"/>
            </a:xfrm>
            <a:prstGeom prst="rect">
              <a:avLst/>
            </a:prstGeom>
            <a:noFill/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238426D7-15C1-460A-B11D-EFA3E5956B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5" y="1916832"/>
            <a:ext cx="7416824" cy="3309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48889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89F1E9-FE74-4C3B-BEF5-A67E8969C1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>
                <a:solidFill>
                  <a:schemeClr val="accent2">
                    <a:lumMod val="75000"/>
                  </a:schemeClr>
                </a:solidFill>
              </a:rPr>
              <a:t>04. </a:t>
            </a:r>
            <a:r>
              <a:rPr lang="ko-KR" altLang="en-US" dirty="0"/>
              <a:t>변수 관련 함수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A931759-8866-4EF5-913A-3E3D8A820950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err="1"/>
              <a:t>isset</a:t>
            </a:r>
            <a:r>
              <a:rPr lang="en-US" altLang="ko-KR" dirty="0"/>
              <a:t>( ) </a:t>
            </a:r>
            <a:r>
              <a:rPr lang="ko-KR" altLang="en-US" dirty="0"/>
              <a:t>함수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01FD0E0-BD9A-4B55-9593-D1BCD59E3B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7848" y="1844824"/>
            <a:ext cx="7452320" cy="910919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F3473A81-E93E-4258-A392-EA873B0366EC}"/>
              </a:ext>
            </a:extLst>
          </p:cNvPr>
          <p:cNvGrpSpPr/>
          <p:nvPr/>
        </p:nvGrpSpPr>
        <p:grpSpPr>
          <a:xfrm>
            <a:off x="898549" y="3403814"/>
            <a:ext cx="7346901" cy="3193537"/>
            <a:chOff x="-42315" y="1853513"/>
            <a:chExt cx="9186315" cy="4403497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ABBB0C99-F608-44CF-9D79-4ED19D4ABC5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1853513"/>
              <a:ext cx="9144000" cy="3150973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6613AA1B-7C96-405F-96EC-5C5EDEF895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42315" y="4869160"/>
              <a:ext cx="9186315" cy="1387850"/>
            </a:xfrm>
            <a:prstGeom prst="rect">
              <a:avLst/>
            </a:prstGeom>
          </p:spPr>
        </p:pic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3D85AA22-4C79-41EC-BBD9-0314AE8C1B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8932" y="2628842"/>
            <a:ext cx="4456559" cy="1365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37846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F81781-3410-4494-B80D-F7BECF635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>
                <a:solidFill>
                  <a:schemeClr val="accent2">
                    <a:lumMod val="75000"/>
                  </a:schemeClr>
                </a:solidFill>
              </a:rPr>
              <a:t>04. </a:t>
            </a:r>
            <a:r>
              <a:rPr lang="ko-KR" altLang="en-US" dirty="0"/>
              <a:t>변수 관련 함수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61BEDDF-AFA3-4A72-8814-7826CD9CC533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empty( ) </a:t>
            </a:r>
            <a:r>
              <a:rPr lang="ko-KR" altLang="en-US" dirty="0"/>
              <a:t>함수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66C8F65-7A77-4492-98BF-45B558350A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424" y="1940914"/>
            <a:ext cx="7487816" cy="63419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4D91C54-2C69-4736-932A-1D79A703F3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424" y="2819251"/>
            <a:ext cx="6156816" cy="381557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26F225A-6846-4B51-B787-9AD1F2B20E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4581" y="2371700"/>
            <a:ext cx="4593883" cy="1086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8037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5FE376-ABC5-4786-93BE-638D28D99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>
                <a:solidFill>
                  <a:schemeClr val="accent2">
                    <a:lumMod val="75000"/>
                  </a:schemeClr>
                </a:solidFill>
              </a:rPr>
              <a:t>04. </a:t>
            </a:r>
            <a:r>
              <a:rPr lang="ko-KR" altLang="en-US" dirty="0"/>
              <a:t>변수 관련 함수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39A69AC-4A7F-4EB6-B72D-D43315F60D79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err="1"/>
              <a:t>is_int</a:t>
            </a:r>
            <a:r>
              <a:rPr lang="en-US" altLang="ko-KR" dirty="0"/>
              <a:t>( ) </a:t>
            </a:r>
            <a:r>
              <a:rPr lang="ko-KR" altLang="en-US" dirty="0"/>
              <a:t>함수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ABBD34F-7D0E-4FA1-8986-E7724F7A3A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1988840"/>
            <a:ext cx="6911752" cy="60536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E4A86F5-CC55-434E-9834-EE853C8FC0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1" y="2780928"/>
            <a:ext cx="4639951" cy="108012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3F17D6A-CCFD-48E3-A277-4AD067CEAB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592" y="4101520"/>
            <a:ext cx="8028386" cy="2495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28521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AD82A6-854F-4A22-86D6-AEE7491BF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>
                <a:solidFill>
                  <a:schemeClr val="accent2">
                    <a:lumMod val="75000"/>
                  </a:schemeClr>
                </a:solidFill>
              </a:rPr>
              <a:t>04. </a:t>
            </a:r>
            <a:r>
              <a:rPr lang="ko-KR" altLang="en-US" dirty="0"/>
              <a:t>변수 관련 함수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3BC1202-68A3-493D-A7CC-48A4E5428374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err="1"/>
              <a:t>is_null</a:t>
            </a:r>
            <a:r>
              <a:rPr lang="en-US" altLang="ko-KR" dirty="0"/>
              <a:t>( ) </a:t>
            </a:r>
            <a:r>
              <a:rPr lang="ko-KR" altLang="en-US" dirty="0"/>
              <a:t>함수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7DDCB06-3CFB-44C9-BE37-5929852438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856" y="1988840"/>
            <a:ext cx="7164288" cy="60737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91E0FF9-64B9-456D-B1FD-9144A8AE9D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9857" y="2747962"/>
            <a:ext cx="4662264" cy="108407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083B7C5-AE33-42DD-9396-008070CA13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4511" y="4013725"/>
            <a:ext cx="7631832" cy="2401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86913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04C934-DA6A-43B9-B5F8-FF4039AA2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>
                <a:solidFill>
                  <a:schemeClr val="accent2">
                    <a:lumMod val="75000"/>
                  </a:schemeClr>
                </a:solidFill>
              </a:rPr>
              <a:t>04. </a:t>
            </a:r>
            <a:r>
              <a:rPr lang="ko-KR" altLang="en-US" dirty="0"/>
              <a:t>변수 관련 함수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C48C442-0871-417F-A1F4-CF63AA1C58E0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변수 관련 함수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D22C747-90BD-44CB-B958-4DC1581E05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0858" y="1867279"/>
            <a:ext cx="6002283" cy="4829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53338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186546-BE28-4E09-81E2-2F51C5406F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>
                <a:solidFill>
                  <a:schemeClr val="accent2">
                    <a:lumMod val="75000"/>
                  </a:schemeClr>
                </a:solidFill>
              </a:rPr>
              <a:t>04. </a:t>
            </a:r>
            <a:r>
              <a:rPr lang="ko-KR" altLang="en-US" dirty="0"/>
              <a:t>변수 관련 함수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BE94C4AF-1B3E-4BD7-8866-CF5C4D0BF963}"/>
              </a:ext>
            </a:extLst>
          </p:cNvPr>
          <p:cNvGrpSpPr/>
          <p:nvPr/>
        </p:nvGrpSpPr>
        <p:grpSpPr>
          <a:xfrm>
            <a:off x="735014" y="1196752"/>
            <a:ext cx="7673972" cy="5391075"/>
            <a:chOff x="930475" y="1244548"/>
            <a:chExt cx="7673972" cy="5391075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55C680C2-74FC-410B-86F6-78392DAC4FC9}"/>
                </a:ext>
              </a:extLst>
            </p:cNvPr>
            <p:cNvGrpSpPr/>
            <p:nvPr/>
          </p:nvGrpSpPr>
          <p:grpSpPr>
            <a:xfrm>
              <a:off x="930476" y="1244548"/>
              <a:ext cx="7673971" cy="425844"/>
              <a:chOff x="982235" y="2799355"/>
              <a:chExt cx="7673971" cy="353517"/>
            </a:xfrm>
          </p:grpSpPr>
          <p:sp>
            <p:nvSpPr>
              <p:cNvPr id="7" name="자유형: 도형 6">
                <a:extLst>
                  <a:ext uri="{FF2B5EF4-FFF2-40B4-BE49-F238E27FC236}">
                    <a16:creationId xmlns:a16="http://schemas.microsoft.com/office/drawing/2014/main" id="{AFC0ECCF-07E4-4F23-8E7E-678F6A7125EF}"/>
                  </a:ext>
                </a:extLst>
              </p:cNvPr>
              <p:cNvSpPr/>
              <p:nvPr/>
            </p:nvSpPr>
            <p:spPr>
              <a:xfrm>
                <a:off x="982235" y="2799355"/>
                <a:ext cx="1094267" cy="353517"/>
              </a:xfrm>
              <a:custGeom>
                <a:avLst/>
                <a:gdLst>
                  <a:gd name="connsiteX0" fmla="*/ 146651 w 1112807"/>
                  <a:gd name="connsiteY0" fmla="*/ 0 h 569343"/>
                  <a:gd name="connsiteX1" fmla="*/ 966156 w 1112807"/>
                  <a:gd name="connsiteY1" fmla="*/ 0 h 569343"/>
                  <a:gd name="connsiteX2" fmla="*/ 1112807 w 1112807"/>
                  <a:gd name="connsiteY2" fmla="*/ 146651 h 569343"/>
                  <a:gd name="connsiteX3" fmla="*/ 1112807 w 1112807"/>
                  <a:gd name="connsiteY3" fmla="*/ 241539 h 569343"/>
                  <a:gd name="connsiteX4" fmla="*/ 1112807 w 1112807"/>
                  <a:gd name="connsiteY4" fmla="*/ 422692 h 569343"/>
                  <a:gd name="connsiteX5" fmla="*/ 1112807 w 1112807"/>
                  <a:gd name="connsiteY5" fmla="*/ 569343 h 569343"/>
                  <a:gd name="connsiteX6" fmla="*/ 966156 w 1112807"/>
                  <a:gd name="connsiteY6" fmla="*/ 569343 h 569343"/>
                  <a:gd name="connsiteX7" fmla="*/ 146651 w 1112807"/>
                  <a:gd name="connsiteY7" fmla="*/ 569343 h 569343"/>
                  <a:gd name="connsiteX8" fmla="*/ 0 w 1112807"/>
                  <a:gd name="connsiteY8" fmla="*/ 569343 h 569343"/>
                  <a:gd name="connsiteX9" fmla="*/ 0 w 1112807"/>
                  <a:gd name="connsiteY9" fmla="*/ 422692 h 569343"/>
                  <a:gd name="connsiteX10" fmla="*/ 0 w 1112807"/>
                  <a:gd name="connsiteY10" fmla="*/ 241539 h 569343"/>
                  <a:gd name="connsiteX11" fmla="*/ 0 w 1112807"/>
                  <a:gd name="connsiteY11" fmla="*/ 146651 h 569343"/>
                  <a:gd name="connsiteX12" fmla="*/ 146651 w 1112807"/>
                  <a:gd name="connsiteY12" fmla="*/ 0 h 5693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112807" h="569343">
                    <a:moveTo>
                      <a:pt x="146651" y="0"/>
                    </a:moveTo>
                    <a:lnTo>
                      <a:pt x="966156" y="0"/>
                    </a:lnTo>
                    <a:cubicBezTo>
                      <a:pt x="1047149" y="0"/>
                      <a:pt x="1112807" y="65658"/>
                      <a:pt x="1112807" y="146651"/>
                    </a:cubicBezTo>
                    <a:lnTo>
                      <a:pt x="1112807" y="241539"/>
                    </a:lnTo>
                    <a:lnTo>
                      <a:pt x="1112807" y="422692"/>
                    </a:lnTo>
                    <a:lnTo>
                      <a:pt x="1112807" y="569343"/>
                    </a:lnTo>
                    <a:lnTo>
                      <a:pt x="966156" y="569343"/>
                    </a:lnTo>
                    <a:lnTo>
                      <a:pt x="146651" y="569343"/>
                    </a:lnTo>
                    <a:lnTo>
                      <a:pt x="0" y="569343"/>
                    </a:lnTo>
                    <a:lnTo>
                      <a:pt x="0" y="422692"/>
                    </a:lnTo>
                    <a:lnTo>
                      <a:pt x="0" y="241539"/>
                    </a:lnTo>
                    <a:lnTo>
                      <a:pt x="0" y="146651"/>
                    </a:lnTo>
                    <a:cubicBezTo>
                      <a:pt x="0" y="65658"/>
                      <a:pt x="65658" y="0"/>
                      <a:pt x="1466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lang="ko-KR" altLang="en-US" sz="1400" b="1" dirty="0">
                    <a:latin typeface="Verdana" panose="020B0604030504040204" pitchFamily="34" charset="0"/>
                  </a:rPr>
                  <a:t>예제 </a:t>
                </a:r>
                <a:r>
                  <a:rPr lang="en-US" altLang="ko-KR" sz="1400" b="1" dirty="0">
                    <a:latin typeface="Verdana" panose="020B0604030504040204" pitchFamily="34" charset="0"/>
                  </a:rPr>
                  <a:t>5-9</a:t>
                </a:r>
                <a:endParaRPr lang="ko-KR" altLang="en-US" sz="1400" b="1" dirty="0">
                  <a:latin typeface="Verdana" panose="020B0604030504040204" pitchFamily="34" charset="0"/>
                </a:endParaRPr>
              </a:p>
            </p:txBody>
          </p:sp>
          <p:sp>
            <p:nvSpPr>
              <p:cNvPr id="8" name="자유형: 도형 7">
                <a:extLst>
                  <a:ext uri="{FF2B5EF4-FFF2-40B4-BE49-F238E27FC236}">
                    <a16:creationId xmlns:a16="http://schemas.microsoft.com/office/drawing/2014/main" id="{FF4C289B-E36B-4A06-81F2-4AF3C3ADEBAA}"/>
                  </a:ext>
                </a:extLst>
              </p:cNvPr>
              <p:cNvSpPr/>
              <p:nvPr/>
            </p:nvSpPr>
            <p:spPr>
              <a:xfrm>
                <a:off x="2076501" y="2799355"/>
                <a:ext cx="6579705" cy="353517"/>
              </a:xfrm>
              <a:custGeom>
                <a:avLst/>
                <a:gdLst>
                  <a:gd name="connsiteX0" fmla="*/ 104303 w 5615796"/>
                  <a:gd name="connsiteY0" fmla="*/ 0 h 470532"/>
                  <a:gd name="connsiteX1" fmla="*/ 5511493 w 5615796"/>
                  <a:gd name="connsiteY1" fmla="*/ 0 h 470532"/>
                  <a:gd name="connsiteX2" fmla="*/ 5615796 w 5615796"/>
                  <a:gd name="connsiteY2" fmla="*/ 104303 h 470532"/>
                  <a:gd name="connsiteX3" fmla="*/ 5615796 w 5615796"/>
                  <a:gd name="connsiteY3" fmla="*/ 114496 h 470532"/>
                  <a:gd name="connsiteX4" fmla="*/ 5615796 w 5615796"/>
                  <a:gd name="connsiteY4" fmla="*/ 366229 h 470532"/>
                  <a:gd name="connsiteX5" fmla="*/ 5615796 w 5615796"/>
                  <a:gd name="connsiteY5" fmla="*/ 470532 h 470532"/>
                  <a:gd name="connsiteX6" fmla="*/ 5511493 w 5615796"/>
                  <a:gd name="connsiteY6" fmla="*/ 470532 h 470532"/>
                  <a:gd name="connsiteX7" fmla="*/ 104303 w 5615796"/>
                  <a:gd name="connsiteY7" fmla="*/ 470532 h 470532"/>
                  <a:gd name="connsiteX8" fmla="*/ 0 w 5615796"/>
                  <a:gd name="connsiteY8" fmla="*/ 470532 h 470532"/>
                  <a:gd name="connsiteX9" fmla="*/ 0 w 5615796"/>
                  <a:gd name="connsiteY9" fmla="*/ 366229 h 470532"/>
                  <a:gd name="connsiteX10" fmla="*/ 0 w 5615796"/>
                  <a:gd name="connsiteY10" fmla="*/ 114496 h 470532"/>
                  <a:gd name="connsiteX11" fmla="*/ 0 w 5615796"/>
                  <a:gd name="connsiteY11" fmla="*/ 104303 h 470532"/>
                  <a:gd name="connsiteX12" fmla="*/ 104303 w 5615796"/>
                  <a:gd name="connsiteY12" fmla="*/ 0 h 4705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615796" h="470532">
                    <a:moveTo>
                      <a:pt x="104303" y="0"/>
                    </a:moveTo>
                    <a:lnTo>
                      <a:pt x="5511493" y="0"/>
                    </a:lnTo>
                    <a:cubicBezTo>
                      <a:pt x="5569098" y="0"/>
                      <a:pt x="5615796" y="46698"/>
                      <a:pt x="5615796" y="104303"/>
                    </a:cubicBezTo>
                    <a:lnTo>
                      <a:pt x="5615796" y="114496"/>
                    </a:lnTo>
                    <a:lnTo>
                      <a:pt x="5615796" y="366229"/>
                    </a:lnTo>
                    <a:lnTo>
                      <a:pt x="5615796" y="470532"/>
                    </a:lnTo>
                    <a:lnTo>
                      <a:pt x="5511493" y="470532"/>
                    </a:lnTo>
                    <a:lnTo>
                      <a:pt x="104303" y="470532"/>
                    </a:lnTo>
                    <a:lnTo>
                      <a:pt x="0" y="470532"/>
                    </a:lnTo>
                    <a:lnTo>
                      <a:pt x="0" y="366229"/>
                    </a:lnTo>
                    <a:lnTo>
                      <a:pt x="0" y="114496"/>
                    </a:lnTo>
                    <a:lnTo>
                      <a:pt x="0" y="104303"/>
                    </a:lnTo>
                    <a:cubicBezTo>
                      <a:pt x="0" y="46698"/>
                      <a:pt x="46698" y="0"/>
                      <a:pt x="104303" y="0"/>
                    </a:cubicBezTo>
                    <a:close/>
                  </a:path>
                </a:pathLst>
              </a:cu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r>
                  <a:rPr lang="ko-KR" altLang="en-US" sz="1600" b="1" dirty="0">
                    <a:solidFill>
                      <a:schemeClr val="tx1"/>
                    </a:solidFill>
                    <a:latin typeface="Verdana" panose="020B0604030504040204" pitchFamily="34" charset="0"/>
                  </a:rPr>
                  <a:t>변수 관련 함수 정의하고 호출하기</a:t>
                </a:r>
              </a:p>
            </p:txBody>
          </p:sp>
        </p:grp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D2C16C6E-7029-4C83-BE84-AADB068F5B39}"/>
                </a:ext>
              </a:extLst>
            </p:cNvPr>
            <p:cNvSpPr/>
            <p:nvPr/>
          </p:nvSpPr>
          <p:spPr>
            <a:xfrm>
              <a:off x="930475" y="1664373"/>
              <a:ext cx="7673972" cy="4971250"/>
            </a:xfrm>
            <a:prstGeom prst="rect">
              <a:avLst/>
            </a:prstGeom>
            <a:noFill/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E1458F5C-9FBB-49ED-8CF3-237CE8CFA2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648" y="1644461"/>
            <a:ext cx="5400600" cy="493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31730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88A25AB-5E5D-511A-9173-233DB56C39B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 err="1"/>
              <a:t>북마켓</a:t>
            </a:r>
            <a:r>
              <a:rPr lang="en-US" altLang="ko-KR" dirty="0"/>
              <a:t>]</a:t>
            </a:r>
          </a:p>
          <a:p>
            <a:r>
              <a:rPr lang="ko-KR" altLang="en-US" dirty="0"/>
              <a:t>페이지 </a:t>
            </a:r>
            <a:r>
              <a:rPr lang="ko-KR" altLang="en-US" dirty="0" err="1"/>
              <a:t>모듈화하기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294BA58-29C6-F027-2259-36B673E1265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Section 05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856715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02B495-E048-4A94-B3A0-C3B572C95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>
                <a:solidFill>
                  <a:schemeClr val="accent2">
                    <a:lumMod val="75000"/>
                  </a:schemeClr>
                </a:solidFill>
              </a:rPr>
              <a:t>01. </a:t>
            </a:r>
            <a:r>
              <a:rPr lang="ko-KR" altLang="en-US" dirty="0"/>
              <a:t>함수의 필요성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D79C384-2C94-4E19-A94C-F5CADE4F0385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sz="2400" dirty="0"/>
              <a:t>함수</a:t>
            </a:r>
            <a:endParaRPr lang="en-US" altLang="ko-KR" sz="2400" dirty="0"/>
          </a:p>
          <a:p>
            <a:pPr lvl="2"/>
            <a:r>
              <a:rPr lang="ko-KR" altLang="en-US" dirty="0"/>
              <a:t>특정 작업을 수행하는 재사용 가능한 코드 조각 또는 코드 블록을 의미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39D142C-8885-4F41-A034-9B4E02601C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7588" y="2420888"/>
            <a:ext cx="7152406" cy="3888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63941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77820EAE-C6A8-DA55-B395-084562865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06. [</a:t>
            </a:r>
            <a:r>
              <a:rPr lang="ko-KR" altLang="en-US" dirty="0" err="1"/>
              <a:t>북마켓</a:t>
            </a:r>
            <a:r>
              <a:rPr lang="en-US" altLang="ko-KR" dirty="0"/>
              <a:t>] </a:t>
            </a:r>
            <a:r>
              <a:rPr lang="ko-KR" altLang="en-US" dirty="0"/>
              <a:t>시작 페이지 만들기</a:t>
            </a:r>
          </a:p>
        </p:txBody>
      </p:sp>
      <p:pic>
        <p:nvPicPr>
          <p:cNvPr id="3" name="내용 개체 틀 2">
            <a:extLst>
              <a:ext uri="{FF2B5EF4-FFF2-40B4-BE49-F238E27FC236}">
                <a16:creationId xmlns:a16="http://schemas.microsoft.com/office/drawing/2014/main" id="{DBA41D3B-13C8-4EE7-9877-DF4CA6C5FF7D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702" y="1484784"/>
            <a:ext cx="7155706" cy="4986819"/>
          </a:xfrm>
        </p:spPr>
      </p:pic>
    </p:spTree>
    <p:extLst>
      <p:ext uri="{BB962C8B-B14F-4D97-AF65-F5344CB8AC3E}">
        <p14:creationId xmlns:p14="http://schemas.microsoft.com/office/powerpoint/2010/main" val="165668938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1B8804-78CE-4CCB-AC52-9545FDDE12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06. [</a:t>
            </a:r>
            <a:r>
              <a:rPr lang="ko-KR" altLang="en-US" dirty="0" err="1"/>
              <a:t>북마켓</a:t>
            </a:r>
            <a:r>
              <a:rPr lang="en-US" altLang="ko-KR" dirty="0"/>
              <a:t>] </a:t>
            </a:r>
            <a:r>
              <a:rPr lang="ko-KR" altLang="en-US" dirty="0"/>
              <a:t>시작 페이지 만들기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792FE130-EA5C-45C7-954B-478D40FD93B9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3" y="1988840"/>
            <a:ext cx="8297750" cy="3456384"/>
          </a:xfrm>
        </p:spPr>
      </p:pic>
    </p:spTree>
    <p:extLst>
      <p:ext uri="{BB962C8B-B14F-4D97-AF65-F5344CB8AC3E}">
        <p14:creationId xmlns:p14="http://schemas.microsoft.com/office/powerpoint/2010/main" val="40085743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CE471E-7500-46C4-9AF1-516ED7878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 </a:t>
            </a:r>
            <a:r>
              <a:rPr lang="en-US" altLang="ko-KR" dirty="0"/>
              <a:t>5-10 </a:t>
            </a:r>
            <a:r>
              <a:rPr lang="ko-KR" altLang="en-US" dirty="0" err="1"/>
              <a:t>북마켓</a:t>
            </a:r>
            <a:r>
              <a:rPr lang="ko-KR" altLang="en-US" dirty="0"/>
              <a:t> </a:t>
            </a:r>
            <a:r>
              <a:rPr lang="ko-KR" altLang="en-US" dirty="0" err="1"/>
              <a:t>모듈화하기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E87CF39-8F70-49BF-AB04-AB3C53C7AE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2204864"/>
            <a:ext cx="8058980" cy="374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33613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E946AA-C3AC-4FFD-93A4-59074527A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 </a:t>
            </a:r>
            <a:r>
              <a:rPr lang="en-US" altLang="ko-KR" dirty="0"/>
              <a:t>5-10 </a:t>
            </a:r>
            <a:r>
              <a:rPr lang="ko-KR" altLang="en-US" dirty="0" err="1"/>
              <a:t>북마켓</a:t>
            </a:r>
            <a:r>
              <a:rPr lang="ko-KR" altLang="en-US" dirty="0"/>
              <a:t> </a:t>
            </a:r>
            <a:r>
              <a:rPr lang="ko-KR" altLang="en-US" dirty="0" err="1"/>
              <a:t>모듈화하기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6E34113-D235-454F-809F-3B959B6111C0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sz="2000" dirty="0"/>
              <a:t>1. </a:t>
            </a:r>
            <a:r>
              <a:rPr lang="ko-KR" altLang="en-US" sz="2000" dirty="0"/>
              <a:t>머리글 페이지 작성하기</a:t>
            </a:r>
            <a:r>
              <a:rPr lang="en-US" altLang="ko-KR" sz="2000" dirty="0"/>
              <a:t> </a:t>
            </a:r>
          </a:p>
          <a:p>
            <a:pPr lvl="1"/>
            <a:r>
              <a:rPr lang="ko-KR" altLang="en-US" sz="1600" dirty="0"/>
              <a:t>머리글에 해당하는 ‘</a:t>
            </a:r>
            <a:r>
              <a:rPr lang="en-US" altLang="ko-KR" sz="1600" dirty="0" err="1"/>
              <a:t>menu.php</a:t>
            </a:r>
            <a:r>
              <a:rPr lang="en-US" altLang="ko-KR" sz="1600" dirty="0"/>
              <a:t>’ </a:t>
            </a:r>
            <a:r>
              <a:rPr lang="ko-KR" altLang="en-US" sz="1600" dirty="0"/>
              <a:t>파일을 생성하여 다음과 같이 작성합니다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D7037DD-C3B6-4704-8211-16D9B2CA97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0778" y="2104200"/>
            <a:ext cx="6282444" cy="4493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53181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754082-A62C-41B6-9671-657A40B0B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 </a:t>
            </a:r>
            <a:r>
              <a:rPr lang="en-US" altLang="ko-KR" dirty="0"/>
              <a:t>5-10 </a:t>
            </a:r>
            <a:r>
              <a:rPr lang="ko-KR" altLang="en-US" dirty="0" err="1"/>
              <a:t>북마켓</a:t>
            </a:r>
            <a:r>
              <a:rPr lang="ko-KR" altLang="en-US" dirty="0"/>
              <a:t> </a:t>
            </a:r>
            <a:r>
              <a:rPr lang="ko-KR" altLang="en-US" dirty="0" err="1"/>
              <a:t>모듈화하기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D17A6E2-5E21-467A-8847-0E3C1573B1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6901" y="980728"/>
            <a:ext cx="6230197" cy="5832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54680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59277A-DF5E-441D-822E-7B6DAB2462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 </a:t>
            </a:r>
            <a:r>
              <a:rPr lang="en-US" altLang="ko-KR" dirty="0"/>
              <a:t>5-10 </a:t>
            </a:r>
            <a:r>
              <a:rPr lang="ko-KR" altLang="en-US" dirty="0" err="1"/>
              <a:t>북마켓</a:t>
            </a:r>
            <a:r>
              <a:rPr lang="ko-KR" altLang="en-US" dirty="0"/>
              <a:t> </a:t>
            </a:r>
            <a:r>
              <a:rPr lang="ko-KR" altLang="en-US" dirty="0" err="1"/>
              <a:t>모듈화하기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1807949-19D2-4398-BB0C-1AD1CD5CCB7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sz="2000" dirty="0"/>
              <a:t>2. </a:t>
            </a:r>
            <a:r>
              <a:rPr lang="ko-KR" altLang="en-US" sz="2000" dirty="0"/>
              <a:t>바닥글 </a:t>
            </a:r>
            <a:r>
              <a:rPr lang="en-US" altLang="ko-KR" sz="2000" dirty="0"/>
              <a:t>PHP </a:t>
            </a:r>
            <a:r>
              <a:rPr lang="ko-KR" altLang="en-US" sz="2000" dirty="0"/>
              <a:t>페이지 작성하기</a:t>
            </a:r>
            <a:endParaRPr lang="en-US" altLang="ko-KR" sz="2000" dirty="0"/>
          </a:p>
          <a:p>
            <a:pPr lvl="1"/>
            <a:r>
              <a:rPr lang="ko-KR" altLang="en-US" sz="1600" dirty="0"/>
              <a:t>바닥글에 해당하는 ‘</a:t>
            </a:r>
            <a:r>
              <a:rPr lang="en-US" altLang="ko-KR" sz="1600" dirty="0" err="1"/>
              <a:t>footer.php</a:t>
            </a:r>
            <a:r>
              <a:rPr lang="en-US" altLang="ko-KR" sz="1600" dirty="0"/>
              <a:t>’ </a:t>
            </a:r>
            <a:r>
              <a:rPr lang="ko-KR" altLang="en-US" sz="1600" dirty="0"/>
              <a:t>파일을 생성하여 다음과 같이 작성합니다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1C682C8-30E8-46CB-937E-8C8676AACE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2348880"/>
            <a:ext cx="8224683" cy="2736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582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AF337E-7142-4DF0-8998-DAF1B3C4C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 </a:t>
            </a:r>
            <a:r>
              <a:rPr lang="en-US" altLang="ko-KR" dirty="0"/>
              <a:t>5-10 </a:t>
            </a:r>
            <a:r>
              <a:rPr lang="ko-KR" altLang="en-US" dirty="0" err="1"/>
              <a:t>북마켓</a:t>
            </a:r>
            <a:r>
              <a:rPr lang="ko-KR" altLang="en-US" dirty="0"/>
              <a:t> </a:t>
            </a:r>
            <a:r>
              <a:rPr lang="ko-KR" altLang="en-US" dirty="0" err="1"/>
              <a:t>모듈화하기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2AC2E8-50B1-49CC-8983-FEF1B0F1CBF9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sz="2000" dirty="0"/>
              <a:t>3. </a:t>
            </a:r>
            <a:r>
              <a:rPr lang="ko-KR" altLang="en-US" sz="2000" dirty="0"/>
              <a:t>시작 페이지 </a:t>
            </a:r>
            <a:r>
              <a:rPr lang="ko-KR" altLang="en-US" sz="2000" dirty="0" err="1"/>
              <a:t>모듈화하기</a:t>
            </a:r>
            <a:r>
              <a:rPr lang="en-US" altLang="ko-KR" sz="2000" dirty="0"/>
              <a:t> </a:t>
            </a:r>
          </a:p>
          <a:p>
            <a:pPr lvl="1"/>
            <a:r>
              <a:rPr lang="en-US" altLang="ko-KR" sz="1600" dirty="0"/>
              <a:t>‘</a:t>
            </a:r>
            <a:r>
              <a:rPr lang="en-US" altLang="ko-KR" sz="1600" dirty="0" err="1"/>
              <a:t>welcome.php</a:t>
            </a:r>
            <a:r>
              <a:rPr lang="en-US" altLang="ko-KR" sz="1600" dirty="0"/>
              <a:t>’ </a:t>
            </a:r>
            <a:r>
              <a:rPr lang="ko-KR" altLang="en-US" sz="1600" dirty="0"/>
              <a:t>파일을 다음과 같이 수정한 후 웹 브라우저에 ‘</a:t>
            </a:r>
            <a:r>
              <a:rPr lang="en-US" altLang="ko-KR" sz="1600" dirty="0"/>
              <a:t>http:// localhost/</a:t>
            </a:r>
            <a:r>
              <a:rPr lang="en-US" altLang="ko-KR" sz="1600" dirty="0" err="1"/>
              <a:t>BookMarket</a:t>
            </a:r>
            <a:r>
              <a:rPr lang="en-US" altLang="ko-KR" sz="1600" dirty="0"/>
              <a:t>/</a:t>
            </a:r>
            <a:r>
              <a:rPr lang="en-US" altLang="ko-KR" sz="1600" dirty="0" err="1"/>
              <a:t>welcome.php</a:t>
            </a:r>
            <a:r>
              <a:rPr lang="en-US" altLang="ko-KR" sz="1600" dirty="0"/>
              <a:t>’</a:t>
            </a:r>
            <a:r>
              <a:rPr lang="ko-KR" altLang="en-US" sz="1600" dirty="0"/>
              <a:t>를 입력하여 실행 결과를 확인합니다</a:t>
            </a:r>
            <a:r>
              <a:rPr lang="en-US" altLang="ko-KR" sz="1600" dirty="0"/>
              <a:t>. </a:t>
            </a:r>
            <a:endParaRPr lang="ko-KR" altLang="en-US" sz="16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CDD7620-02F1-4F5F-AE62-E38D7D2561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7644" y="2422475"/>
            <a:ext cx="6408712" cy="4186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42169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AF337E-7142-4DF0-8998-DAF1B3C4C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 </a:t>
            </a:r>
            <a:r>
              <a:rPr lang="en-US" altLang="ko-KR" dirty="0"/>
              <a:t>5-10 </a:t>
            </a:r>
            <a:r>
              <a:rPr lang="ko-KR" altLang="en-US" dirty="0" err="1"/>
              <a:t>북마켓</a:t>
            </a:r>
            <a:r>
              <a:rPr lang="ko-KR" altLang="en-US" dirty="0"/>
              <a:t> </a:t>
            </a:r>
            <a:r>
              <a:rPr lang="ko-KR" altLang="en-US" dirty="0" err="1"/>
              <a:t>모듈화하기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2AC2E8-50B1-49CC-8983-FEF1B0F1CBF9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sz="2000" dirty="0"/>
              <a:t>3. </a:t>
            </a:r>
            <a:r>
              <a:rPr lang="ko-KR" altLang="en-US" sz="2000" dirty="0"/>
              <a:t>시작 페이지 </a:t>
            </a:r>
            <a:r>
              <a:rPr lang="ko-KR" altLang="en-US" sz="2000" dirty="0" err="1"/>
              <a:t>모듈화하기</a:t>
            </a:r>
            <a:r>
              <a:rPr lang="en-US" altLang="ko-KR" sz="2000" dirty="0"/>
              <a:t> 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93C03F8F-6C8F-431E-B3A2-DFAA433B7D01}"/>
              </a:ext>
            </a:extLst>
          </p:cNvPr>
          <p:cNvGrpSpPr/>
          <p:nvPr/>
        </p:nvGrpSpPr>
        <p:grpSpPr>
          <a:xfrm>
            <a:off x="724660" y="2160282"/>
            <a:ext cx="7694680" cy="2537436"/>
            <a:chOff x="0" y="2560452"/>
            <a:chExt cx="9173309" cy="3062326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6C288D38-C2BB-4C6C-AA5D-7E4666A9EC2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2560452"/>
              <a:ext cx="9144000" cy="1737095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1D4759AC-7A61-47A3-B775-353D8C1624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309" y="4307606"/>
              <a:ext cx="9144000" cy="13151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12956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B9ED0E-B949-464B-879D-CEC35273A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 </a:t>
            </a:r>
            <a:r>
              <a:rPr lang="en-US" altLang="ko-KR" dirty="0"/>
              <a:t>5-10 </a:t>
            </a:r>
            <a:r>
              <a:rPr lang="ko-KR" altLang="en-US" dirty="0" err="1"/>
              <a:t>북마켓</a:t>
            </a:r>
            <a:r>
              <a:rPr lang="ko-KR" altLang="en-US" dirty="0"/>
              <a:t> </a:t>
            </a:r>
            <a:r>
              <a:rPr lang="ko-KR" altLang="en-US" dirty="0" err="1"/>
              <a:t>모듈화하기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421AB7A-8475-4D41-A0F8-15EB038E7E42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sz="2000" dirty="0"/>
              <a:t>4. </a:t>
            </a:r>
            <a:r>
              <a:rPr lang="ko-KR" altLang="en-US" sz="2000" dirty="0"/>
              <a:t>도서 데이터를 저장 관리하는 </a:t>
            </a:r>
            <a:r>
              <a:rPr lang="en-US" altLang="ko-KR" sz="2000" dirty="0"/>
              <a:t>PHP </a:t>
            </a:r>
            <a:r>
              <a:rPr lang="ko-KR" altLang="en-US" sz="2000" dirty="0"/>
              <a:t>페이지 작성하기</a:t>
            </a:r>
            <a:endParaRPr lang="en-US" altLang="ko-KR" sz="2000" dirty="0"/>
          </a:p>
          <a:p>
            <a:pPr lvl="1"/>
            <a:r>
              <a:rPr lang="en-US" altLang="ko-KR" dirty="0"/>
              <a:t> </a:t>
            </a:r>
            <a:r>
              <a:rPr lang="ko-KR" altLang="en-US" sz="1600" dirty="0"/>
              <a:t>도서 데이터를 저장 관리하는 내용이 담긴 ‘</a:t>
            </a:r>
            <a:r>
              <a:rPr lang="en-US" altLang="ko-KR" sz="1600" dirty="0" err="1"/>
              <a:t>model.php</a:t>
            </a:r>
            <a:r>
              <a:rPr lang="en-US" altLang="ko-KR" sz="1600" dirty="0"/>
              <a:t>’ </a:t>
            </a:r>
            <a:r>
              <a:rPr lang="ko-KR" altLang="en-US" sz="1600" dirty="0"/>
              <a:t>파일을 생성하고 다음과 같이 작성합니다</a:t>
            </a:r>
            <a:r>
              <a:rPr lang="en-US" altLang="ko-KR" sz="1600" dirty="0"/>
              <a:t>.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7A7D197-5CF1-4733-973A-89C59DAA12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856" y="2348880"/>
            <a:ext cx="7308304" cy="4114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29981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DA651D-D400-49F6-B07E-CF7CEBFDE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 </a:t>
            </a:r>
            <a:r>
              <a:rPr lang="en-US" altLang="ko-KR" dirty="0"/>
              <a:t>5-10 </a:t>
            </a:r>
            <a:r>
              <a:rPr lang="ko-KR" altLang="en-US" dirty="0" err="1"/>
              <a:t>북마켓</a:t>
            </a:r>
            <a:r>
              <a:rPr lang="ko-KR" altLang="en-US" dirty="0"/>
              <a:t> </a:t>
            </a:r>
            <a:r>
              <a:rPr lang="ko-KR" altLang="en-US" dirty="0" err="1"/>
              <a:t>모듈화하기</a:t>
            </a:r>
            <a:endParaRPr lang="ko-KR" altLang="en-US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03D87D50-D57B-4FC2-8DBE-6EC41AD9ABB5}"/>
              </a:ext>
            </a:extLst>
          </p:cNvPr>
          <p:cNvGrpSpPr/>
          <p:nvPr/>
        </p:nvGrpSpPr>
        <p:grpSpPr>
          <a:xfrm>
            <a:off x="989856" y="1299691"/>
            <a:ext cx="7308304" cy="5194722"/>
            <a:chOff x="0" y="1704049"/>
            <a:chExt cx="9144000" cy="6703649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BF063EC1-E461-4E97-935A-38D78F3EBC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704049"/>
              <a:ext cx="9144000" cy="3449902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B596D744-EAA9-4C44-9527-7329851C7A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5153951"/>
              <a:ext cx="9144000" cy="325374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877347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02B495-E048-4A94-B3A0-C3B572C95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>
                <a:solidFill>
                  <a:schemeClr val="accent2">
                    <a:lumMod val="75000"/>
                  </a:schemeClr>
                </a:solidFill>
              </a:rPr>
              <a:t>01. </a:t>
            </a:r>
            <a:r>
              <a:rPr lang="ko-KR" altLang="en-US" dirty="0"/>
              <a:t>함수의 필요성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D79C384-2C94-4E19-A94C-F5CADE4F0385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함수의 장점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39570B5-6A33-4834-BCE3-FA2CDC98C0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1840" y="1556792"/>
            <a:ext cx="5040560" cy="4840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21051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8B9012-D7C7-4A32-89C8-DCA7F9B90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 </a:t>
            </a:r>
            <a:r>
              <a:rPr lang="en-US" altLang="ko-KR" dirty="0"/>
              <a:t>5-10 </a:t>
            </a:r>
            <a:r>
              <a:rPr lang="ko-KR" altLang="en-US" dirty="0" err="1"/>
              <a:t>북마켓</a:t>
            </a:r>
            <a:r>
              <a:rPr lang="ko-KR" altLang="en-US" dirty="0"/>
              <a:t> </a:t>
            </a:r>
            <a:r>
              <a:rPr lang="ko-KR" altLang="en-US" dirty="0" err="1"/>
              <a:t>모듈화하기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663E618-451E-45AB-8105-535F1072BD7F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sz="2000" dirty="0"/>
              <a:t>도서 목록 페이지 </a:t>
            </a:r>
            <a:r>
              <a:rPr lang="ko-KR" altLang="en-US" sz="2000" dirty="0" err="1"/>
              <a:t>모듈화하기</a:t>
            </a:r>
            <a:endParaRPr lang="en-US" altLang="ko-KR" sz="2000" dirty="0"/>
          </a:p>
          <a:p>
            <a:pPr lvl="1"/>
            <a:r>
              <a:rPr lang="en-US" altLang="ko-KR" sz="1600" dirty="0"/>
              <a:t>‘</a:t>
            </a:r>
            <a:r>
              <a:rPr lang="en-US" altLang="ko-KR" sz="1600" dirty="0" err="1"/>
              <a:t>books.php</a:t>
            </a:r>
            <a:r>
              <a:rPr lang="en-US" altLang="ko-KR" sz="1600" dirty="0"/>
              <a:t>’ </a:t>
            </a:r>
            <a:r>
              <a:rPr lang="ko-KR" altLang="en-US" sz="1600" dirty="0"/>
              <a:t>파일을 다음과 같이 수정한 후 웹 브라우저에 </a:t>
            </a:r>
            <a:br>
              <a:rPr lang="en-US" altLang="ko-KR" sz="1600" dirty="0"/>
            </a:br>
            <a:r>
              <a:rPr lang="ko-KR" altLang="en-US" sz="1600" dirty="0"/>
              <a:t>‘</a:t>
            </a:r>
            <a:r>
              <a:rPr lang="en-US" altLang="ko-KR" sz="1600" dirty="0"/>
              <a:t>http:// localhost/</a:t>
            </a:r>
            <a:r>
              <a:rPr lang="en-US" altLang="ko-KR" sz="1600" dirty="0" err="1"/>
              <a:t>BookMarket</a:t>
            </a:r>
            <a:r>
              <a:rPr lang="en-US" altLang="ko-KR" sz="1600" dirty="0"/>
              <a:t>/</a:t>
            </a:r>
            <a:r>
              <a:rPr lang="en-US" altLang="ko-KR" sz="1600" dirty="0" err="1"/>
              <a:t>books.php</a:t>
            </a:r>
            <a:r>
              <a:rPr lang="en-US" altLang="ko-KR" sz="1600" dirty="0"/>
              <a:t>’</a:t>
            </a:r>
            <a:r>
              <a:rPr lang="ko-KR" altLang="en-US" sz="1600" dirty="0"/>
              <a:t>를 입력하여 실행 결과를 확인합니다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DE2F3D4-80E6-49DD-BB15-DEA14A6376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844" y="2418388"/>
            <a:ext cx="7380312" cy="4254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68194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4657EF-5A02-4634-BE5A-CD166D72A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 </a:t>
            </a:r>
            <a:r>
              <a:rPr lang="en-US" altLang="ko-KR" dirty="0"/>
              <a:t>5-10 </a:t>
            </a:r>
            <a:r>
              <a:rPr lang="ko-KR" altLang="en-US" dirty="0" err="1"/>
              <a:t>북마켓</a:t>
            </a:r>
            <a:r>
              <a:rPr lang="ko-KR" altLang="en-US" dirty="0"/>
              <a:t> </a:t>
            </a:r>
            <a:r>
              <a:rPr lang="ko-KR" altLang="en-US" dirty="0" err="1"/>
              <a:t>모듈화하기</a:t>
            </a:r>
            <a:endParaRPr lang="ko-KR" altLang="en-US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183AE1CB-2931-4188-B6B4-9F28B124577C}"/>
              </a:ext>
            </a:extLst>
          </p:cNvPr>
          <p:cNvGrpSpPr/>
          <p:nvPr/>
        </p:nvGrpSpPr>
        <p:grpSpPr>
          <a:xfrm>
            <a:off x="552104" y="1556792"/>
            <a:ext cx="8044190" cy="3024336"/>
            <a:chOff x="0" y="2829393"/>
            <a:chExt cx="9144000" cy="3806396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42301FFC-B89B-4818-9535-0F294D890B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2829393"/>
              <a:ext cx="9144000" cy="1199213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CF575451-5890-4840-891D-E9856EB1E0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3990686"/>
              <a:ext cx="9144000" cy="26451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5240919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B6A75F-4809-4A91-899D-092B98FC20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208911" cy="548680"/>
          </a:xfrm>
        </p:spPr>
        <p:txBody>
          <a:bodyPr/>
          <a:lstStyle/>
          <a:p>
            <a:r>
              <a:rPr lang="ko-KR" altLang="en-US" dirty="0"/>
              <a:t>예제 </a:t>
            </a:r>
            <a:r>
              <a:rPr lang="en-US" altLang="ko-KR" dirty="0"/>
              <a:t>5-11 </a:t>
            </a:r>
            <a:r>
              <a:rPr lang="ko-KR" altLang="en-US" dirty="0"/>
              <a:t>도서 목록 가져오는 함수 정의 및 호출하기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CD11BEE-190B-4600-BA67-20C7CE13F660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sz="2000" dirty="0"/>
              <a:t>1. </a:t>
            </a:r>
            <a:r>
              <a:rPr lang="ko-KR" altLang="en-US" sz="2000" dirty="0"/>
              <a:t>도서 목록 가져오는 함수 정의하기</a:t>
            </a:r>
            <a:r>
              <a:rPr lang="en-US" altLang="ko-KR" dirty="0"/>
              <a:t>: </a:t>
            </a:r>
          </a:p>
          <a:p>
            <a:pPr lvl="1"/>
            <a:r>
              <a:rPr lang="en-US" altLang="ko-KR" sz="1600" dirty="0"/>
              <a:t>‘</a:t>
            </a:r>
            <a:r>
              <a:rPr lang="en-US" altLang="ko-KR" sz="1600" dirty="0" err="1"/>
              <a:t>model.php</a:t>
            </a:r>
            <a:r>
              <a:rPr lang="en-US" altLang="ko-KR" sz="1600" dirty="0"/>
              <a:t>’ </a:t>
            </a:r>
            <a:r>
              <a:rPr lang="ko-KR" altLang="en-US" sz="1600" dirty="0"/>
              <a:t>파일에 도서 목록을 가져오는 </a:t>
            </a:r>
            <a:r>
              <a:rPr lang="en-US" altLang="ko-KR" sz="1600" dirty="0" err="1"/>
              <a:t>getAllBooks</a:t>
            </a:r>
            <a:r>
              <a:rPr lang="en-US" altLang="ko-KR" sz="1600" dirty="0"/>
              <a:t>( ) </a:t>
            </a:r>
            <a:r>
              <a:rPr lang="ko-KR" altLang="en-US" sz="1600" dirty="0"/>
              <a:t>함 수를 다음과 같이 추가 작성합니다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DB347EB-6F7C-4D19-BE34-16D29B0246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7848" y="2415071"/>
            <a:ext cx="7308303" cy="2963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2901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0E4F43-609A-40B3-8F52-0FF554A519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208911" cy="548680"/>
          </a:xfrm>
        </p:spPr>
        <p:txBody>
          <a:bodyPr/>
          <a:lstStyle/>
          <a:p>
            <a:r>
              <a:rPr lang="ko-KR" altLang="en-US" dirty="0"/>
              <a:t>예제 </a:t>
            </a:r>
            <a:r>
              <a:rPr lang="en-US" altLang="ko-KR" dirty="0"/>
              <a:t>5-11 </a:t>
            </a:r>
            <a:r>
              <a:rPr lang="ko-KR" altLang="en-US" dirty="0"/>
              <a:t>도서 목록 가져오는 함수 정의 및 호출하기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3939805-A17D-4BE4-960B-E30E58540CE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sz="2000" dirty="0"/>
              <a:t>2, </a:t>
            </a:r>
            <a:r>
              <a:rPr lang="ko-KR" altLang="en-US" sz="2000" dirty="0"/>
              <a:t>도서 목록 가져오는 함수 호출하기</a:t>
            </a:r>
            <a:r>
              <a:rPr lang="en-US" altLang="ko-KR" sz="2000" dirty="0"/>
              <a:t>: </a:t>
            </a:r>
          </a:p>
          <a:p>
            <a:pPr lvl="1"/>
            <a:r>
              <a:rPr lang="en-US" altLang="ko-KR" sz="1600" dirty="0"/>
              <a:t>‘</a:t>
            </a:r>
            <a:r>
              <a:rPr lang="en-US" altLang="ko-KR" sz="1600" dirty="0" err="1"/>
              <a:t>books.php</a:t>
            </a:r>
            <a:r>
              <a:rPr lang="en-US" altLang="ko-KR" sz="1600" dirty="0"/>
              <a:t>’ </a:t>
            </a:r>
            <a:r>
              <a:rPr lang="ko-KR" altLang="en-US" sz="1600" dirty="0"/>
              <a:t>파일을 다음과 같이 수정한 후 웹 브라우저에 ‘</a:t>
            </a:r>
            <a:r>
              <a:rPr lang="en-US" altLang="ko-KR" sz="1600" dirty="0"/>
              <a:t>http://localhost/BookMarket/books.php’</a:t>
            </a:r>
            <a:r>
              <a:rPr lang="ko-KR" altLang="en-US" sz="1600" dirty="0"/>
              <a:t>를 입력하여 실행 결과를 확인합니다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E4EFF21-4F36-48AA-8E3A-0DB682A4D6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3112" y="2276872"/>
            <a:ext cx="5397776" cy="4536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98489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AC71CF-FFE3-4AE0-8B68-6C79535A55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208911" cy="548680"/>
          </a:xfrm>
        </p:spPr>
        <p:txBody>
          <a:bodyPr/>
          <a:lstStyle/>
          <a:p>
            <a:r>
              <a:rPr lang="ko-KR" altLang="en-US" dirty="0"/>
              <a:t>예제 </a:t>
            </a:r>
            <a:r>
              <a:rPr lang="en-US" altLang="ko-KR" dirty="0"/>
              <a:t>5-11 </a:t>
            </a:r>
            <a:r>
              <a:rPr lang="ko-KR" altLang="en-US" dirty="0"/>
              <a:t>도서 목록 가져오는 함수 정의 및 호출하기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3DE97EB-71E2-44B6-8418-E02EED8C19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6535" y="1484784"/>
            <a:ext cx="6690930" cy="4896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94783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0638AD-16D2-4B8C-AB54-A1B6D83278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280919" cy="548680"/>
          </a:xfrm>
        </p:spPr>
        <p:txBody>
          <a:bodyPr/>
          <a:lstStyle/>
          <a:p>
            <a:r>
              <a:rPr lang="ko-KR" altLang="en-US" dirty="0"/>
              <a:t>예제 </a:t>
            </a:r>
            <a:r>
              <a:rPr lang="en-US" altLang="ko-KR" dirty="0"/>
              <a:t>5-12 </a:t>
            </a:r>
            <a:r>
              <a:rPr lang="ko-KR" altLang="en-US" dirty="0"/>
              <a:t>한국 표준 일시로 현재 접속 시간 자동 갱신하기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48FA5E5-F1D4-4C69-85B2-1F5C38B932D6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1.</a:t>
            </a:r>
            <a:r>
              <a:rPr lang="ko-KR" altLang="en-US" dirty="0"/>
              <a:t> 현재 접속 일시 수정하기</a:t>
            </a:r>
            <a:r>
              <a:rPr lang="en-US" altLang="ko-KR" dirty="0"/>
              <a:t> </a:t>
            </a:r>
          </a:p>
          <a:p>
            <a:pPr lvl="1"/>
            <a:r>
              <a:rPr lang="en-US" altLang="ko-KR" sz="1600" dirty="0"/>
              <a:t>‘</a:t>
            </a:r>
            <a:r>
              <a:rPr lang="en-US" altLang="ko-KR" sz="1600" dirty="0" err="1"/>
              <a:t>welcome.php</a:t>
            </a:r>
            <a:r>
              <a:rPr lang="en-US" altLang="ko-KR" sz="1600" dirty="0"/>
              <a:t>’ </a:t>
            </a:r>
            <a:r>
              <a:rPr lang="ko-KR" altLang="en-US" sz="1600" dirty="0"/>
              <a:t>파일을 다음과 같이 수정한 후 웹 브라우저에 </a:t>
            </a:r>
            <a:br>
              <a:rPr lang="en-US" altLang="ko-KR" sz="1600" dirty="0"/>
            </a:br>
            <a:r>
              <a:rPr lang="ko-KR" altLang="en-US" sz="1600" dirty="0"/>
              <a:t>‘</a:t>
            </a:r>
            <a:r>
              <a:rPr lang="en-US" altLang="ko-KR" sz="1600" dirty="0"/>
              <a:t>http:// localhost/</a:t>
            </a:r>
            <a:r>
              <a:rPr lang="en-US" altLang="ko-KR" sz="1600" dirty="0" err="1"/>
              <a:t>BookMarket</a:t>
            </a:r>
            <a:r>
              <a:rPr lang="en-US" altLang="ko-KR" sz="1600" dirty="0"/>
              <a:t>/</a:t>
            </a:r>
            <a:r>
              <a:rPr lang="en-US" altLang="ko-KR" sz="1600" dirty="0" err="1"/>
              <a:t>welcome.php</a:t>
            </a:r>
            <a:r>
              <a:rPr lang="en-US" altLang="ko-KR" sz="1600" dirty="0"/>
              <a:t>’</a:t>
            </a:r>
            <a:r>
              <a:rPr lang="ko-KR" altLang="en-US" sz="1600" dirty="0"/>
              <a:t>를 입력하여 실행 결과를 확인합니다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25A2BEE-794B-4AFB-B203-7930A36816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0380" y="2569015"/>
            <a:ext cx="5027256" cy="4104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57835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852853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B64545-76C8-4499-BBD8-E499A336D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>
                <a:solidFill>
                  <a:schemeClr val="accent2">
                    <a:lumMod val="75000"/>
                  </a:schemeClr>
                </a:solidFill>
              </a:rPr>
              <a:t>02. </a:t>
            </a:r>
            <a:r>
              <a:rPr lang="ko-KR" altLang="en-US" dirty="0"/>
              <a:t>함수의 유형</a:t>
            </a:r>
          </a:p>
        </p:txBody>
      </p:sp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66883F61-D3E7-4C02-AB0D-96CDF07D7C6F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606740"/>
            <a:ext cx="7848872" cy="1699240"/>
          </a:xfrm>
        </p:spPr>
      </p:pic>
    </p:spTree>
    <p:extLst>
      <p:ext uri="{BB962C8B-B14F-4D97-AF65-F5344CB8AC3E}">
        <p14:creationId xmlns:p14="http://schemas.microsoft.com/office/powerpoint/2010/main" val="14992950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sz="4400" dirty="0"/>
              <a:t>사용자 정의 함수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Section 02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86628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266C1F5E-5FC7-4583-8BEA-5B691D5EA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>
                <a:solidFill>
                  <a:schemeClr val="accent2">
                    <a:lumMod val="75000"/>
                  </a:schemeClr>
                </a:solidFill>
              </a:rPr>
              <a:t>01. </a:t>
            </a:r>
            <a:r>
              <a:rPr lang="ko-KR" altLang="en-US" dirty="0"/>
              <a:t>함수의 기본 구조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EEB96B64-0D29-42C8-85B5-C6DA419BFD0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함수의 기본 구조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2"/>
            <a:r>
              <a:rPr lang="en-US" altLang="ko-KR" dirty="0"/>
              <a:t>① function: </a:t>
            </a:r>
            <a:r>
              <a:rPr lang="ko-KR" altLang="en-US" dirty="0"/>
              <a:t>함수를 정의하는 키워드입니다</a:t>
            </a:r>
            <a:r>
              <a:rPr lang="en-US" altLang="ko-KR" dirty="0"/>
              <a:t>. </a:t>
            </a:r>
          </a:p>
          <a:p>
            <a:pPr lvl="2"/>
            <a:r>
              <a:rPr lang="en-US" altLang="ko-KR" dirty="0"/>
              <a:t>② </a:t>
            </a:r>
            <a:r>
              <a:rPr lang="ko-KR" altLang="en-US" dirty="0" err="1"/>
              <a:t>함수명</a:t>
            </a:r>
            <a:r>
              <a:rPr lang="en-US" altLang="ko-KR" dirty="0"/>
              <a:t>: </a:t>
            </a:r>
            <a:r>
              <a:rPr lang="ko-KR" altLang="en-US" dirty="0"/>
              <a:t>함수를 호출할 때 사용할 이름입니다</a:t>
            </a:r>
            <a:r>
              <a:rPr lang="en-US" altLang="ko-KR" dirty="0"/>
              <a:t>. </a:t>
            </a:r>
          </a:p>
          <a:p>
            <a:pPr lvl="2"/>
            <a:r>
              <a:rPr lang="en-US" altLang="ko-KR" dirty="0"/>
              <a:t>③ </a:t>
            </a:r>
            <a:r>
              <a:rPr lang="ko-KR" altLang="en-US" dirty="0"/>
              <a:t>함수 본문</a:t>
            </a:r>
            <a:r>
              <a:rPr lang="en-US" altLang="ko-KR" dirty="0"/>
              <a:t>(Method Body): </a:t>
            </a:r>
            <a:r>
              <a:rPr lang="ko-KR" altLang="en-US" dirty="0"/>
              <a:t>수행하는 작업을 정의하며</a:t>
            </a:r>
            <a:r>
              <a:rPr lang="en-US" altLang="ko-KR" dirty="0"/>
              <a:t>, </a:t>
            </a:r>
            <a:r>
              <a:rPr lang="ko-KR" altLang="en-US" dirty="0"/>
              <a:t>중괄호로 본문을 묶어 시작과 끝을 나타냅니다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AC8E281-5BF2-4A0D-B6EA-9081C3D498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762" y="2023778"/>
            <a:ext cx="6848475" cy="138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6149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vert="horz" lIns="91440" tIns="45720" rIns="91440" bIns="45720" rtlCol="0" anchor="ctr">
        <a:normAutofit/>
      </a:bodyPr>
      <a:lstStyle>
        <a:defPPr>
          <a:defRPr sz="36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14347</TotalTime>
  <Words>930</Words>
  <Application>Microsoft Office PowerPoint</Application>
  <PresentationFormat>화면 슬라이드 쇼(4:3)</PresentationFormat>
  <Paragraphs>159</Paragraphs>
  <Slides>66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66</vt:i4>
      </vt:variant>
    </vt:vector>
  </HeadingPairs>
  <TitlesOfParts>
    <vt:vector size="73" baseType="lpstr">
      <vt:lpstr>Adobe Kaiti Std R</vt:lpstr>
      <vt:lpstr>HY견고딕</vt:lpstr>
      <vt:lpstr>맑은 고딕</vt:lpstr>
      <vt:lpstr>Arial</vt:lpstr>
      <vt:lpstr>Verdana</vt:lpstr>
      <vt:lpstr>Wingdings</vt:lpstr>
      <vt:lpstr>Office 테마</vt:lpstr>
      <vt:lpstr>CHAPTER 05. 함수 : 북마켓 페이지 모듈화하기</vt:lpstr>
      <vt:lpstr>PowerPoint 프레젠테이션</vt:lpstr>
      <vt:lpstr>PowerPoint 프레젠테이션</vt:lpstr>
      <vt:lpstr>PowerPoint 프레젠테이션</vt:lpstr>
      <vt:lpstr>01. 함수의 필요성</vt:lpstr>
      <vt:lpstr>01. 함수의 필요성</vt:lpstr>
      <vt:lpstr>02. 함수의 유형</vt:lpstr>
      <vt:lpstr>PowerPoint 프레젠테이션</vt:lpstr>
      <vt:lpstr>01. 함수의 기본 구조</vt:lpstr>
      <vt:lpstr>02. 함수 호출</vt:lpstr>
      <vt:lpstr>02. 함수 호출</vt:lpstr>
      <vt:lpstr>PowerPoint 프레젠테이션</vt:lpstr>
      <vt:lpstr>01. 값 전달 방식과 참조 전달 방식</vt:lpstr>
      <vt:lpstr>02. 매개변수가 있는 함수</vt:lpstr>
      <vt:lpstr>02. 매개변수가 있는 함수</vt:lpstr>
      <vt:lpstr>03. 기본값이 있는 함수</vt:lpstr>
      <vt:lpstr>03. 기본값이 있는 함수</vt:lpstr>
      <vt:lpstr>04. 참조(&amp;) 기호가 있는 함수</vt:lpstr>
      <vt:lpstr>04. 참조(&amp;) 기호가 있는 함수</vt:lpstr>
      <vt:lpstr>05. 반환문이 있는 함수</vt:lpstr>
      <vt:lpstr>05. 반환문이 있는 함수</vt:lpstr>
      <vt:lpstr>PowerPoint 프레젠테이션</vt:lpstr>
      <vt:lpstr>01. 날짜/시간 함수</vt:lpstr>
      <vt:lpstr>01. 날짜/시간 함수</vt:lpstr>
      <vt:lpstr>01. 날짜/시간 함수</vt:lpstr>
      <vt:lpstr>01. 날짜/시간 함수</vt:lpstr>
      <vt:lpstr>01. 날짜/시간 함수</vt:lpstr>
      <vt:lpstr>01. 날짜/시간 함수</vt:lpstr>
      <vt:lpstr>01. 날짜/시간 함수</vt:lpstr>
      <vt:lpstr>01. 날짜/시간 함수</vt:lpstr>
      <vt:lpstr>01. 날짜/시간 함수</vt:lpstr>
      <vt:lpstr>01. 날짜/시간 함수</vt:lpstr>
      <vt:lpstr>02. 수학 관련 함수</vt:lpstr>
      <vt:lpstr>02. 수학 관련 함수</vt:lpstr>
      <vt:lpstr>02. 수학 관련 함수</vt:lpstr>
      <vt:lpstr>02. 수학 관련 함수</vt:lpstr>
      <vt:lpstr>02. 수학 관련 함수</vt:lpstr>
      <vt:lpstr>02. 수학 관련 함수</vt:lpstr>
      <vt:lpstr>03. 외부 파일을 포함하는 함수</vt:lpstr>
      <vt:lpstr>03. 외부 파일을 포함하는 함수</vt:lpstr>
      <vt:lpstr>03. 외부 파일을 포함하는 함수</vt:lpstr>
      <vt:lpstr>03. 외부 파일을 포함하는 함수</vt:lpstr>
      <vt:lpstr>04. 변수 관련 함수</vt:lpstr>
      <vt:lpstr>04. 변수 관련 함수</vt:lpstr>
      <vt:lpstr>04. 변수 관련 함수</vt:lpstr>
      <vt:lpstr>04. 변수 관련 함수</vt:lpstr>
      <vt:lpstr>04. 변수 관련 함수</vt:lpstr>
      <vt:lpstr>04. 변수 관련 함수</vt:lpstr>
      <vt:lpstr>PowerPoint 프레젠테이션</vt:lpstr>
      <vt:lpstr>06. [북마켓] 시작 페이지 만들기</vt:lpstr>
      <vt:lpstr>06. [북마켓] 시작 페이지 만들기</vt:lpstr>
      <vt:lpstr>예제 5-10 북마켓 모듈화하기</vt:lpstr>
      <vt:lpstr>예제 5-10 북마켓 모듈화하기</vt:lpstr>
      <vt:lpstr>예제 5-10 북마켓 모듈화하기</vt:lpstr>
      <vt:lpstr>예제 5-10 북마켓 모듈화하기</vt:lpstr>
      <vt:lpstr>예제 5-10 북마켓 모듈화하기</vt:lpstr>
      <vt:lpstr>예제 5-10 북마켓 모듈화하기</vt:lpstr>
      <vt:lpstr>예제 5-10 북마켓 모듈화하기</vt:lpstr>
      <vt:lpstr>예제 5-10 북마켓 모듈화하기</vt:lpstr>
      <vt:lpstr>예제 5-10 북마켓 모듈화하기</vt:lpstr>
      <vt:lpstr>예제 5-10 북마켓 모듈화하기</vt:lpstr>
      <vt:lpstr>예제 5-11 도서 목록 가져오는 함수 정의 및 호출하기</vt:lpstr>
      <vt:lpstr>예제 5-11 도서 목록 가져오는 함수 정의 및 호출하기</vt:lpstr>
      <vt:lpstr>예제 5-11 도서 목록 가져오는 함수 정의 및 호출하기</vt:lpstr>
      <vt:lpstr>예제 5-12 한국 표준 일시로 현재 접속 시간 자동 갱신하기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오세종; 신현석</dc:creator>
  <cp:lastModifiedBy>SUNGMU KIM</cp:lastModifiedBy>
  <cp:revision>1044</cp:revision>
  <dcterms:created xsi:type="dcterms:W3CDTF">2012-07-11T10:23:22Z</dcterms:created>
  <dcterms:modified xsi:type="dcterms:W3CDTF">2024-07-23T00:06:27Z</dcterms:modified>
</cp:coreProperties>
</file>